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01" r:id="rId3"/>
    <p:sldId id="402" r:id="rId4"/>
    <p:sldId id="403" r:id="rId5"/>
    <p:sldId id="432" r:id="rId6"/>
    <p:sldId id="407" r:id="rId7"/>
    <p:sldId id="408" r:id="rId8"/>
    <p:sldId id="409" r:id="rId9"/>
    <p:sldId id="433" r:id="rId10"/>
    <p:sldId id="416" r:id="rId11"/>
  </p:sldIdLst>
  <p:sldSz cx="12192000" cy="6858000"/>
  <p:notesSz cx="6858000" cy="9144000"/>
  <p:embeddedFontLst>
    <p:embeddedFont>
      <p:font typeface="Mulish" pitchFamily="2" charset="77"/>
      <p:regular r:id="rId14"/>
      <p:bold r:id="rId15"/>
      <p:italic r:id="rId16"/>
      <p:boldItalic r:id="rId17"/>
    </p:embeddedFont>
    <p:embeddedFont>
      <p:font typeface="Mulish ExtraBold" pitchFamily="2" charset="77"/>
      <p:bold r:id="rId18"/>
      <p:italic r:id="rId19"/>
      <p:boldItalic r:id="rId20"/>
    </p:embeddedFont>
    <p:embeddedFont>
      <p:font typeface="Open Sans" pitchFamily="2" charset="0"/>
      <p:regular r:id="rId21"/>
      <p:bold r:id="rId22"/>
      <p:italic r:id="rId23"/>
      <p:boldItalic r:id="rId24"/>
    </p:embeddedFont>
    <p:embeddedFont>
      <p:font typeface="Open Sans SemiBold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  <a:srgbClr val="99BE9D"/>
    <a:srgbClr val="006699"/>
    <a:srgbClr val="1F7DB9"/>
    <a:srgbClr val="55B1CA"/>
    <a:srgbClr val="002855"/>
    <a:srgbClr val="FD7192"/>
    <a:srgbClr val="8CB147"/>
    <a:srgbClr val="009FDA"/>
    <a:srgbClr val="8AC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/>
    <p:restoredTop sz="95652"/>
  </p:normalViewPr>
  <p:slideViewPr>
    <p:cSldViewPr snapToGrid="0">
      <p:cViewPr varScale="1">
        <p:scale>
          <a:sx n="128" d="100"/>
          <a:sy n="128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75915-0FA3-F752-0912-CFA118EC22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B31E6-0442-0A1E-5D0E-8E3392E1C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5D461-B33E-1548-B08C-A5710CF9A7BB}" type="datetimeFigureOut">
              <a:rPr lang="en-US" smtClean="0"/>
              <a:t>1/31/25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9930C-E54B-D724-8EE0-6928C0DA7E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85810-32A5-3E65-C6FF-CBA90CAD82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5A0F-4917-B44B-8BC7-CE5E28D5E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E221-6FCE-5C40-B109-EDABC7B19D92}" type="datetimeFigureOut">
              <a:rPr lang="en-US" smtClean="0"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D1E-CD66-A640-8F02-EBD184E54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C32939E7-6761-5057-582E-53CDD3614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" t="1266" r="1266" b="1266"/>
          <a:stretch/>
        </p:blipFill>
        <p:spPr>
          <a:xfrm>
            <a:off x="0" y="4572000"/>
            <a:ext cx="12192000" cy="2286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90C425-B2E0-C334-EEC7-872F7AB7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5" y="1925511"/>
            <a:ext cx="11274552" cy="923544"/>
          </a:xfrm>
        </p:spPr>
        <p:txBody>
          <a:bodyPr wrap="square" tIns="91440" bIns="91440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CE5C8-342A-3467-2513-06F9F085F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23" y="2848841"/>
            <a:ext cx="11274554" cy="580159"/>
          </a:xfrm>
        </p:spPr>
        <p:txBody>
          <a:bodyPr wrap="square" anchor="t">
            <a:sp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B6E772E-F01C-862C-D00B-CCE1820377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241" y="5372100"/>
            <a:ext cx="3741516" cy="685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A12EC6-DDE9-75A4-EF29-D5470F4935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059" y="645351"/>
            <a:ext cx="2699881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od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CA2-6EB0-05D0-F589-5C43B669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2B7A59-231A-785A-7690-4D09214D2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D59E8B-5D46-71D4-3CDE-AECABCCC85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3D48FDC-2076-1B05-3DA1-DD96954B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8396CA51-34E2-8F7F-9B20-BBDFABC63AF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404E07F-8421-D731-6F99-21D5E937F4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ED03662-E581-267D-7187-5DD0ACE28A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40A2-4DBC-0A3A-0240-278E589D67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2781" y="1438292"/>
            <a:ext cx="7616952" cy="4343400"/>
          </a:xfrm>
          <a:prstGeom prst="rect">
            <a:avLst/>
          </a:prstGeom>
          <a:noFill/>
          <a:effectLst/>
        </p:spPr>
        <p:txBody>
          <a:bodyPr vert="horz" lIns="91440" tIns="91440" rIns="91440" bIns="9144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6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5BAE-9832-F4D2-60D4-875BEBDE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FE94D6-044D-50C8-3664-0AE189B90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FD8DD3-B73B-92AE-5C58-E01822C85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55C06FC5-07FA-CC9D-A351-15AA1E2F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C816A70B-28B9-3F06-B7E3-F026F75046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9FD5CED-06A2-E26C-F774-4EEA19059A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5B6873-B9C8-87C3-A04F-96026FDAB7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EC5A9D-956F-ABF8-2C23-EFE251CE7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5076" y="1435608"/>
            <a:ext cx="411480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970DD2-E0A2-DC49-1CB2-2C24DA3E4E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22146" y="1435608"/>
            <a:ext cx="411480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9C4F3-8E9F-E0C2-998E-4F9FCD0477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054" y="1435608"/>
            <a:ext cx="258775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2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26">
            <a:extLst>
              <a:ext uri="{FF2B5EF4-FFF2-40B4-BE49-F238E27FC236}">
                <a16:creationId xmlns:a16="http://schemas.microsoft.com/office/drawing/2014/main" id="{40DE6E59-3037-56B3-288A-998844AC5C9F}"/>
              </a:ext>
            </a:extLst>
          </p:cNvPr>
          <p:cNvGrpSpPr/>
          <p:nvPr userDrawn="1"/>
        </p:nvGrpSpPr>
        <p:grpSpPr>
          <a:xfrm>
            <a:off x="0" y="2670073"/>
            <a:ext cx="12192051" cy="1517854"/>
            <a:chOff x="9" y="2327544"/>
            <a:chExt cx="12192051" cy="151785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252BBF-8C56-0AA8-1785-F140DFEE1ED8}"/>
                </a:ext>
              </a:extLst>
            </p:cNvPr>
            <p:cNvSpPr/>
            <p:nvPr/>
          </p:nvSpPr>
          <p:spPr>
            <a:xfrm>
              <a:off x="9" y="2327544"/>
              <a:ext cx="12192051" cy="1264760"/>
            </a:xfrm>
            <a:custGeom>
              <a:avLst/>
              <a:gdLst>
                <a:gd name="connsiteX0" fmla="*/ 181 w 12192051"/>
                <a:gd name="connsiteY0" fmla="*/ 595 h 1264760"/>
                <a:gd name="connsiteX1" fmla="*/ 7842214 w 12192051"/>
                <a:gd name="connsiteY1" fmla="*/ 274001 h 1264760"/>
                <a:gd name="connsiteX2" fmla="*/ 11500949 w 12192051"/>
                <a:gd name="connsiteY2" fmla="*/ 98256 h 1264760"/>
                <a:gd name="connsiteX3" fmla="*/ 12192232 w 12192051"/>
                <a:gd name="connsiteY3" fmla="*/ 289834 h 1264760"/>
                <a:gd name="connsiteX4" fmla="*/ 12192232 w 12192051"/>
                <a:gd name="connsiteY4" fmla="*/ 1042857 h 1264760"/>
                <a:gd name="connsiteX5" fmla="*/ 12083805 w 12192051"/>
                <a:gd name="connsiteY5" fmla="*/ 981206 h 1264760"/>
                <a:gd name="connsiteX6" fmla="*/ 11377167 w 12192051"/>
                <a:gd name="connsiteY6" fmla="*/ 762836 h 1264760"/>
                <a:gd name="connsiteX7" fmla="*/ 7975389 w 12192051"/>
                <a:gd name="connsiteY7" fmla="*/ 936782 h 1264760"/>
                <a:gd name="connsiteX8" fmla="*/ 181 w 12192051"/>
                <a:gd name="connsiteY8" fmla="*/ 704894 h 1264760"/>
                <a:gd name="connsiteX9" fmla="*/ 181 w 12192051"/>
                <a:gd name="connsiteY9" fmla="*/ 595 h 12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51" h="1264760">
                  <a:moveTo>
                    <a:pt x="181" y="595"/>
                  </a:moveTo>
                  <a:cubicBezTo>
                    <a:pt x="1615050" y="493173"/>
                    <a:pt x="4744107" y="891259"/>
                    <a:pt x="7842214" y="274001"/>
                  </a:cubicBezTo>
                  <a:cubicBezTo>
                    <a:pt x="9551476" y="-66531"/>
                    <a:pt x="10725164" y="-44995"/>
                    <a:pt x="11500949" y="98256"/>
                  </a:cubicBezTo>
                  <a:cubicBezTo>
                    <a:pt x="11779228" y="149642"/>
                    <a:pt x="12007873" y="216996"/>
                    <a:pt x="12192232" y="289834"/>
                  </a:cubicBezTo>
                  <a:lnTo>
                    <a:pt x="12192232" y="1042857"/>
                  </a:lnTo>
                  <a:cubicBezTo>
                    <a:pt x="12164829" y="1024921"/>
                    <a:pt x="12129111" y="1003942"/>
                    <a:pt x="12083805" y="981206"/>
                  </a:cubicBezTo>
                  <a:cubicBezTo>
                    <a:pt x="11940425" y="909129"/>
                    <a:pt x="11712033" y="824665"/>
                    <a:pt x="11377167" y="762836"/>
                  </a:cubicBezTo>
                  <a:cubicBezTo>
                    <a:pt x="10707518" y="639178"/>
                    <a:pt x="9623846" y="608340"/>
                    <a:pt x="7975389" y="936782"/>
                  </a:cubicBezTo>
                  <a:cubicBezTo>
                    <a:pt x="4889957" y="1551497"/>
                    <a:pt x="1771445" y="1202237"/>
                    <a:pt x="181" y="704894"/>
                  </a:cubicBezTo>
                  <a:lnTo>
                    <a:pt x="181" y="595"/>
                  </a:lnTo>
                  <a:close/>
                </a:path>
              </a:pathLst>
            </a:custGeom>
            <a:solidFill>
              <a:schemeClr val="accent4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C0E225-E2E2-AD31-F1FB-53C7089A446F}"/>
                </a:ext>
              </a:extLst>
            </p:cNvPr>
            <p:cNvSpPr/>
            <p:nvPr/>
          </p:nvSpPr>
          <p:spPr>
            <a:xfrm>
              <a:off x="9" y="3009356"/>
              <a:ext cx="12192051" cy="836041"/>
            </a:xfrm>
            <a:custGeom>
              <a:avLst/>
              <a:gdLst>
                <a:gd name="connsiteX0" fmla="*/ 12192250 w 12192051"/>
                <a:gd name="connsiteY0" fmla="*/ 614902 h 836041"/>
                <a:gd name="connsiteX1" fmla="*/ 11651305 w 12192051"/>
                <a:gd name="connsiteY1" fmla="*/ 607703 h 836041"/>
                <a:gd name="connsiteX2" fmla="*/ 10508160 w 12192051"/>
                <a:gd name="connsiteY2" fmla="*/ 478317 h 836041"/>
                <a:gd name="connsiteX3" fmla="*/ 5602214 w 12192051"/>
                <a:gd name="connsiteY3" fmla="*/ 712715 h 836041"/>
                <a:gd name="connsiteX4" fmla="*/ 1961074 w 12192051"/>
                <a:gd name="connsiteY4" fmla="*/ 745657 h 836041"/>
                <a:gd name="connsiteX5" fmla="*/ 565391 w 12192051"/>
                <a:gd name="connsiteY5" fmla="*/ 605186 h 836041"/>
                <a:gd name="connsiteX6" fmla="*/ 199 w 12192051"/>
                <a:gd name="connsiteY6" fmla="*/ 564952 h 836041"/>
                <a:gd name="connsiteX7" fmla="*/ 199 w 12192051"/>
                <a:gd name="connsiteY7" fmla="*/ 142322 h 836041"/>
                <a:gd name="connsiteX8" fmla="*/ 605470 w 12192051"/>
                <a:gd name="connsiteY8" fmla="*/ 184626 h 836041"/>
                <a:gd name="connsiteX9" fmla="*/ 1999202 w 12192051"/>
                <a:gd name="connsiteY9" fmla="*/ 324928 h 836041"/>
                <a:gd name="connsiteX10" fmla="*/ 5541179 w 12192051"/>
                <a:gd name="connsiteY10" fmla="*/ 294664 h 836041"/>
                <a:gd name="connsiteX11" fmla="*/ 10545065 w 12192051"/>
                <a:gd name="connsiteY11" fmla="*/ 57470 h 836041"/>
                <a:gd name="connsiteX12" fmla="*/ 11695338 w 12192051"/>
                <a:gd name="connsiteY12" fmla="*/ 187549 h 836041"/>
                <a:gd name="connsiteX13" fmla="*/ 12192250 w 12192051"/>
                <a:gd name="connsiteY13" fmla="*/ 185226 h 836041"/>
                <a:gd name="connsiteX14" fmla="*/ 12192250 w 12192051"/>
                <a:gd name="connsiteY14" fmla="*/ 614902 h 8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51" h="836041">
                  <a:moveTo>
                    <a:pt x="12192250" y="614902"/>
                  </a:moveTo>
                  <a:cubicBezTo>
                    <a:pt x="12026726" y="638787"/>
                    <a:pt x="11847372" y="628099"/>
                    <a:pt x="11651305" y="607703"/>
                  </a:cubicBezTo>
                  <a:cubicBezTo>
                    <a:pt x="11347914" y="576147"/>
                    <a:pt x="11008975" y="521846"/>
                    <a:pt x="10508160" y="478317"/>
                  </a:cubicBezTo>
                  <a:cubicBezTo>
                    <a:pt x="9531387" y="393398"/>
                    <a:pt x="8028636" y="361419"/>
                    <a:pt x="5602214" y="712715"/>
                  </a:cubicBezTo>
                  <a:cubicBezTo>
                    <a:pt x="4292288" y="902367"/>
                    <a:pt x="3015807" y="840453"/>
                    <a:pt x="1961074" y="745657"/>
                  </a:cubicBezTo>
                  <a:cubicBezTo>
                    <a:pt x="1442535" y="699053"/>
                    <a:pt x="950162" y="641558"/>
                    <a:pt x="565391" y="605186"/>
                  </a:cubicBezTo>
                  <a:cubicBezTo>
                    <a:pt x="347851" y="584621"/>
                    <a:pt x="159318" y="570233"/>
                    <a:pt x="199" y="564952"/>
                  </a:cubicBezTo>
                  <a:lnTo>
                    <a:pt x="199" y="142322"/>
                  </a:lnTo>
                  <a:cubicBezTo>
                    <a:pt x="181359" y="147738"/>
                    <a:pt x="385554" y="163842"/>
                    <a:pt x="605470" y="184626"/>
                  </a:cubicBezTo>
                  <a:cubicBezTo>
                    <a:pt x="1016405" y="223474"/>
                    <a:pt x="1468819" y="277259"/>
                    <a:pt x="1999202" y="324928"/>
                  </a:cubicBezTo>
                  <a:cubicBezTo>
                    <a:pt x="3042311" y="418677"/>
                    <a:pt x="4280131" y="477244"/>
                    <a:pt x="5541179" y="294664"/>
                  </a:cubicBezTo>
                  <a:cubicBezTo>
                    <a:pt x="7998280" y="-61076"/>
                    <a:pt x="9533933" y="-30432"/>
                    <a:pt x="10545065" y="57470"/>
                  </a:cubicBezTo>
                  <a:cubicBezTo>
                    <a:pt x="11038330" y="100348"/>
                    <a:pt x="11430719" y="160023"/>
                    <a:pt x="11695338" y="187549"/>
                  </a:cubicBezTo>
                  <a:cubicBezTo>
                    <a:pt x="11933231" y="212279"/>
                    <a:pt x="12081109" y="212811"/>
                    <a:pt x="12192250" y="185226"/>
                  </a:cubicBezTo>
                  <a:lnTo>
                    <a:pt x="12192250" y="614902"/>
                  </a:lnTo>
                  <a:close/>
                </a:path>
              </a:pathLst>
            </a:custGeom>
            <a:solidFill>
              <a:srgbClr val="FFEA97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EC5A9D-956F-ABF8-2C23-EFE251CE7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5054" y="1435608"/>
            <a:ext cx="548640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970DD2-E0A2-DC49-1CB2-2C24DA3E4E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0548" y="1435608"/>
            <a:ext cx="548640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72CE0-7265-D957-A84B-B76EC7B6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CDDA05-1799-326E-698C-5147C1CA6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A2BA28F-35D8-AE17-8AF9-685771E3DC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45A9DCEB-6762-70FA-8836-933DB494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C9E6E43B-6018-9550-3375-CC5D723213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3F2DE84F-8C7F-153F-BE16-CE50A5A46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6AEB325-7581-A191-0D3E-8D830B2E82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26">
            <a:extLst>
              <a:ext uri="{FF2B5EF4-FFF2-40B4-BE49-F238E27FC236}">
                <a16:creationId xmlns:a16="http://schemas.microsoft.com/office/drawing/2014/main" id="{93C9A2A3-4409-73E8-02B6-A7FA70BC63BF}"/>
              </a:ext>
            </a:extLst>
          </p:cNvPr>
          <p:cNvGrpSpPr/>
          <p:nvPr userDrawn="1"/>
        </p:nvGrpSpPr>
        <p:grpSpPr>
          <a:xfrm>
            <a:off x="0" y="2670073"/>
            <a:ext cx="12192051" cy="1517854"/>
            <a:chOff x="9" y="2327544"/>
            <a:chExt cx="12192051" cy="151785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3EE879-814F-EB61-DF85-A98B12014FB7}"/>
                </a:ext>
              </a:extLst>
            </p:cNvPr>
            <p:cNvSpPr/>
            <p:nvPr/>
          </p:nvSpPr>
          <p:spPr>
            <a:xfrm>
              <a:off x="9" y="2327544"/>
              <a:ext cx="12192051" cy="1264760"/>
            </a:xfrm>
            <a:custGeom>
              <a:avLst/>
              <a:gdLst>
                <a:gd name="connsiteX0" fmla="*/ 181 w 12192051"/>
                <a:gd name="connsiteY0" fmla="*/ 595 h 1264760"/>
                <a:gd name="connsiteX1" fmla="*/ 7842214 w 12192051"/>
                <a:gd name="connsiteY1" fmla="*/ 274001 h 1264760"/>
                <a:gd name="connsiteX2" fmla="*/ 11500949 w 12192051"/>
                <a:gd name="connsiteY2" fmla="*/ 98256 h 1264760"/>
                <a:gd name="connsiteX3" fmla="*/ 12192232 w 12192051"/>
                <a:gd name="connsiteY3" fmla="*/ 289834 h 1264760"/>
                <a:gd name="connsiteX4" fmla="*/ 12192232 w 12192051"/>
                <a:gd name="connsiteY4" fmla="*/ 1042857 h 1264760"/>
                <a:gd name="connsiteX5" fmla="*/ 12083805 w 12192051"/>
                <a:gd name="connsiteY5" fmla="*/ 981206 h 1264760"/>
                <a:gd name="connsiteX6" fmla="*/ 11377167 w 12192051"/>
                <a:gd name="connsiteY6" fmla="*/ 762836 h 1264760"/>
                <a:gd name="connsiteX7" fmla="*/ 7975389 w 12192051"/>
                <a:gd name="connsiteY7" fmla="*/ 936782 h 1264760"/>
                <a:gd name="connsiteX8" fmla="*/ 181 w 12192051"/>
                <a:gd name="connsiteY8" fmla="*/ 704894 h 1264760"/>
                <a:gd name="connsiteX9" fmla="*/ 181 w 12192051"/>
                <a:gd name="connsiteY9" fmla="*/ 595 h 12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51" h="1264760">
                  <a:moveTo>
                    <a:pt x="181" y="595"/>
                  </a:moveTo>
                  <a:cubicBezTo>
                    <a:pt x="1615050" y="493173"/>
                    <a:pt x="4744107" y="891259"/>
                    <a:pt x="7842214" y="274001"/>
                  </a:cubicBezTo>
                  <a:cubicBezTo>
                    <a:pt x="9551476" y="-66531"/>
                    <a:pt x="10725164" y="-44995"/>
                    <a:pt x="11500949" y="98256"/>
                  </a:cubicBezTo>
                  <a:cubicBezTo>
                    <a:pt x="11779228" y="149642"/>
                    <a:pt x="12007873" y="216996"/>
                    <a:pt x="12192232" y="289834"/>
                  </a:cubicBezTo>
                  <a:lnTo>
                    <a:pt x="12192232" y="1042857"/>
                  </a:lnTo>
                  <a:cubicBezTo>
                    <a:pt x="12164829" y="1024921"/>
                    <a:pt x="12129111" y="1003942"/>
                    <a:pt x="12083805" y="981206"/>
                  </a:cubicBezTo>
                  <a:cubicBezTo>
                    <a:pt x="11940425" y="909129"/>
                    <a:pt x="11712033" y="824665"/>
                    <a:pt x="11377167" y="762836"/>
                  </a:cubicBezTo>
                  <a:cubicBezTo>
                    <a:pt x="10707518" y="639178"/>
                    <a:pt x="9623846" y="608340"/>
                    <a:pt x="7975389" y="936782"/>
                  </a:cubicBezTo>
                  <a:cubicBezTo>
                    <a:pt x="4889957" y="1551497"/>
                    <a:pt x="1771445" y="1202237"/>
                    <a:pt x="181" y="704894"/>
                  </a:cubicBezTo>
                  <a:lnTo>
                    <a:pt x="181" y="595"/>
                  </a:lnTo>
                  <a:close/>
                </a:path>
              </a:pathLst>
            </a:custGeom>
            <a:solidFill>
              <a:schemeClr val="accent4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61CF123-F4DA-AD50-1386-9831615A5D0C}"/>
                </a:ext>
              </a:extLst>
            </p:cNvPr>
            <p:cNvSpPr/>
            <p:nvPr/>
          </p:nvSpPr>
          <p:spPr>
            <a:xfrm>
              <a:off x="9" y="3009356"/>
              <a:ext cx="12192051" cy="836041"/>
            </a:xfrm>
            <a:custGeom>
              <a:avLst/>
              <a:gdLst>
                <a:gd name="connsiteX0" fmla="*/ 12192250 w 12192051"/>
                <a:gd name="connsiteY0" fmla="*/ 614902 h 836041"/>
                <a:gd name="connsiteX1" fmla="*/ 11651305 w 12192051"/>
                <a:gd name="connsiteY1" fmla="*/ 607703 h 836041"/>
                <a:gd name="connsiteX2" fmla="*/ 10508160 w 12192051"/>
                <a:gd name="connsiteY2" fmla="*/ 478317 h 836041"/>
                <a:gd name="connsiteX3" fmla="*/ 5602214 w 12192051"/>
                <a:gd name="connsiteY3" fmla="*/ 712715 h 836041"/>
                <a:gd name="connsiteX4" fmla="*/ 1961074 w 12192051"/>
                <a:gd name="connsiteY4" fmla="*/ 745657 h 836041"/>
                <a:gd name="connsiteX5" fmla="*/ 565391 w 12192051"/>
                <a:gd name="connsiteY5" fmla="*/ 605186 h 836041"/>
                <a:gd name="connsiteX6" fmla="*/ 199 w 12192051"/>
                <a:gd name="connsiteY6" fmla="*/ 564952 h 836041"/>
                <a:gd name="connsiteX7" fmla="*/ 199 w 12192051"/>
                <a:gd name="connsiteY7" fmla="*/ 142322 h 836041"/>
                <a:gd name="connsiteX8" fmla="*/ 605470 w 12192051"/>
                <a:gd name="connsiteY8" fmla="*/ 184626 h 836041"/>
                <a:gd name="connsiteX9" fmla="*/ 1999202 w 12192051"/>
                <a:gd name="connsiteY9" fmla="*/ 324928 h 836041"/>
                <a:gd name="connsiteX10" fmla="*/ 5541179 w 12192051"/>
                <a:gd name="connsiteY10" fmla="*/ 294664 h 836041"/>
                <a:gd name="connsiteX11" fmla="*/ 10545065 w 12192051"/>
                <a:gd name="connsiteY11" fmla="*/ 57470 h 836041"/>
                <a:gd name="connsiteX12" fmla="*/ 11695338 w 12192051"/>
                <a:gd name="connsiteY12" fmla="*/ 187549 h 836041"/>
                <a:gd name="connsiteX13" fmla="*/ 12192250 w 12192051"/>
                <a:gd name="connsiteY13" fmla="*/ 185226 h 836041"/>
                <a:gd name="connsiteX14" fmla="*/ 12192250 w 12192051"/>
                <a:gd name="connsiteY14" fmla="*/ 614902 h 8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51" h="836041">
                  <a:moveTo>
                    <a:pt x="12192250" y="614902"/>
                  </a:moveTo>
                  <a:cubicBezTo>
                    <a:pt x="12026726" y="638787"/>
                    <a:pt x="11847372" y="628099"/>
                    <a:pt x="11651305" y="607703"/>
                  </a:cubicBezTo>
                  <a:cubicBezTo>
                    <a:pt x="11347914" y="576147"/>
                    <a:pt x="11008975" y="521846"/>
                    <a:pt x="10508160" y="478317"/>
                  </a:cubicBezTo>
                  <a:cubicBezTo>
                    <a:pt x="9531387" y="393398"/>
                    <a:pt x="8028636" y="361419"/>
                    <a:pt x="5602214" y="712715"/>
                  </a:cubicBezTo>
                  <a:cubicBezTo>
                    <a:pt x="4292288" y="902367"/>
                    <a:pt x="3015807" y="840453"/>
                    <a:pt x="1961074" y="745657"/>
                  </a:cubicBezTo>
                  <a:cubicBezTo>
                    <a:pt x="1442535" y="699053"/>
                    <a:pt x="950162" y="641558"/>
                    <a:pt x="565391" y="605186"/>
                  </a:cubicBezTo>
                  <a:cubicBezTo>
                    <a:pt x="347851" y="584621"/>
                    <a:pt x="159318" y="570233"/>
                    <a:pt x="199" y="564952"/>
                  </a:cubicBezTo>
                  <a:lnTo>
                    <a:pt x="199" y="142322"/>
                  </a:lnTo>
                  <a:cubicBezTo>
                    <a:pt x="181359" y="147738"/>
                    <a:pt x="385554" y="163842"/>
                    <a:pt x="605470" y="184626"/>
                  </a:cubicBezTo>
                  <a:cubicBezTo>
                    <a:pt x="1016405" y="223474"/>
                    <a:pt x="1468819" y="277259"/>
                    <a:pt x="1999202" y="324928"/>
                  </a:cubicBezTo>
                  <a:cubicBezTo>
                    <a:pt x="3042311" y="418677"/>
                    <a:pt x="4280131" y="477244"/>
                    <a:pt x="5541179" y="294664"/>
                  </a:cubicBezTo>
                  <a:cubicBezTo>
                    <a:pt x="7998280" y="-61076"/>
                    <a:pt x="9533933" y="-30432"/>
                    <a:pt x="10545065" y="57470"/>
                  </a:cubicBezTo>
                  <a:cubicBezTo>
                    <a:pt x="11038330" y="100348"/>
                    <a:pt x="11430719" y="160023"/>
                    <a:pt x="11695338" y="187549"/>
                  </a:cubicBezTo>
                  <a:cubicBezTo>
                    <a:pt x="11933231" y="212279"/>
                    <a:pt x="12081109" y="212811"/>
                    <a:pt x="12192250" y="185226"/>
                  </a:cubicBezTo>
                  <a:lnTo>
                    <a:pt x="12192250" y="614902"/>
                  </a:lnTo>
                  <a:close/>
                </a:path>
              </a:pathLst>
            </a:custGeom>
            <a:solidFill>
              <a:srgbClr val="FFEA97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D102F3C-A9B4-367F-5E3B-1847CCE5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506649-BB9B-4708-3B14-4E2B864F1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C5A490-3DD9-F4CF-18E8-F2ECF600A6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094B0EE4-D346-47AB-41C3-2D8AB1C3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FFAD3EF5-5F2C-EEDC-70B3-1A884BE9DE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CCC6FEFC-25D6-3AB4-D761-55D916EA22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D9123F0-F5CB-DD40-354D-988A5098EB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EC5A9D-956F-ABF8-2C23-EFE251CE7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5054" y="1435608"/>
            <a:ext cx="356616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8970DD2-E0A2-DC49-1CB2-2C24DA3E4E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9251" y="1435608"/>
            <a:ext cx="356616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122665-009E-9BD8-484D-D8D7B6C5473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62560" y="1435608"/>
            <a:ext cx="3566160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2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26">
            <a:extLst>
              <a:ext uri="{FF2B5EF4-FFF2-40B4-BE49-F238E27FC236}">
                <a16:creationId xmlns:a16="http://schemas.microsoft.com/office/drawing/2014/main" id="{93C9A2A3-4409-73E8-02B6-A7FA70BC63BF}"/>
              </a:ext>
            </a:extLst>
          </p:cNvPr>
          <p:cNvGrpSpPr/>
          <p:nvPr userDrawn="1"/>
        </p:nvGrpSpPr>
        <p:grpSpPr>
          <a:xfrm>
            <a:off x="0" y="2670073"/>
            <a:ext cx="12192051" cy="1517854"/>
            <a:chOff x="9" y="2327544"/>
            <a:chExt cx="12192051" cy="151785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3EE879-814F-EB61-DF85-A98B12014FB7}"/>
                </a:ext>
              </a:extLst>
            </p:cNvPr>
            <p:cNvSpPr/>
            <p:nvPr/>
          </p:nvSpPr>
          <p:spPr>
            <a:xfrm>
              <a:off x="9" y="2327544"/>
              <a:ext cx="12192051" cy="1264760"/>
            </a:xfrm>
            <a:custGeom>
              <a:avLst/>
              <a:gdLst>
                <a:gd name="connsiteX0" fmla="*/ 181 w 12192051"/>
                <a:gd name="connsiteY0" fmla="*/ 595 h 1264760"/>
                <a:gd name="connsiteX1" fmla="*/ 7842214 w 12192051"/>
                <a:gd name="connsiteY1" fmla="*/ 274001 h 1264760"/>
                <a:gd name="connsiteX2" fmla="*/ 11500949 w 12192051"/>
                <a:gd name="connsiteY2" fmla="*/ 98256 h 1264760"/>
                <a:gd name="connsiteX3" fmla="*/ 12192232 w 12192051"/>
                <a:gd name="connsiteY3" fmla="*/ 289834 h 1264760"/>
                <a:gd name="connsiteX4" fmla="*/ 12192232 w 12192051"/>
                <a:gd name="connsiteY4" fmla="*/ 1042857 h 1264760"/>
                <a:gd name="connsiteX5" fmla="*/ 12083805 w 12192051"/>
                <a:gd name="connsiteY5" fmla="*/ 981206 h 1264760"/>
                <a:gd name="connsiteX6" fmla="*/ 11377167 w 12192051"/>
                <a:gd name="connsiteY6" fmla="*/ 762836 h 1264760"/>
                <a:gd name="connsiteX7" fmla="*/ 7975389 w 12192051"/>
                <a:gd name="connsiteY7" fmla="*/ 936782 h 1264760"/>
                <a:gd name="connsiteX8" fmla="*/ 181 w 12192051"/>
                <a:gd name="connsiteY8" fmla="*/ 704894 h 1264760"/>
                <a:gd name="connsiteX9" fmla="*/ 181 w 12192051"/>
                <a:gd name="connsiteY9" fmla="*/ 595 h 12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51" h="1264760">
                  <a:moveTo>
                    <a:pt x="181" y="595"/>
                  </a:moveTo>
                  <a:cubicBezTo>
                    <a:pt x="1615050" y="493173"/>
                    <a:pt x="4744107" y="891259"/>
                    <a:pt x="7842214" y="274001"/>
                  </a:cubicBezTo>
                  <a:cubicBezTo>
                    <a:pt x="9551476" y="-66531"/>
                    <a:pt x="10725164" y="-44995"/>
                    <a:pt x="11500949" y="98256"/>
                  </a:cubicBezTo>
                  <a:cubicBezTo>
                    <a:pt x="11779228" y="149642"/>
                    <a:pt x="12007873" y="216996"/>
                    <a:pt x="12192232" y="289834"/>
                  </a:cubicBezTo>
                  <a:lnTo>
                    <a:pt x="12192232" y="1042857"/>
                  </a:lnTo>
                  <a:cubicBezTo>
                    <a:pt x="12164829" y="1024921"/>
                    <a:pt x="12129111" y="1003942"/>
                    <a:pt x="12083805" y="981206"/>
                  </a:cubicBezTo>
                  <a:cubicBezTo>
                    <a:pt x="11940425" y="909129"/>
                    <a:pt x="11712033" y="824665"/>
                    <a:pt x="11377167" y="762836"/>
                  </a:cubicBezTo>
                  <a:cubicBezTo>
                    <a:pt x="10707518" y="639178"/>
                    <a:pt x="9623846" y="608340"/>
                    <a:pt x="7975389" y="936782"/>
                  </a:cubicBezTo>
                  <a:cubicBezTo>
                    <a:pt x="4889957" y="1551497"/>
                    <a:pt x="1771445" y="1202237"/>
                    <a:pt x="181" y="704894"/>
                  </a:cubicBezTo>
                  <a:lnTo>
                    <a:pt x="181" y="595"/>
                  </a:lnTo>
                  <a:close/>
                </a:path>
              </a:pathLst>
            </a:custGeom>
            <a:solidFill>
              <a:schemeClr val="accent4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61CF123-F4DA-AD50-1386-9831615A5D0C}"/>
                </a:ext>
              </a:extLst>
            </p:cNvPr>
            <p:cNvSpPr/>
            <p:nvPr/>
          </p:nvSpPr>
          <p:spPr>
            <a:xfrm>
              <a:off x="9" y="3009356"/>
              <a:ext cx="12192051" cy="836041"/>
            </a:xfrm>
            <a:custGeom>
              <a:avLst/>
              <a:gdLst>
                <a:gd name="connsiteX0" fmla="*/ 12192250 w 12192051"/>
                <a:gd name="connsiteY0" fmla="*/ 614902 h 836041"/>
                <a:gd name="connsiteX1" fmla="*/ 11651305 w 12192051"/>
                <a:gd name="connsiteY1" fmla="*/ 607703 h 836041"/>
                <a:gd name="connsiteX2" fmla="*/ 10508160 w 12192051"/>
                <a:gd name="connsiteY2" fmla="*/ 478317 h 836041"/>
                <a:gd name="connsiteX3" fmla="*/ 5602214 w 12192051"/>
                <a:gd name="connsiteY3" fmla="*/ 712715 h 836041"/>
                <a:gd name="connsiteX4" fmla="*/ 1961074 w 12192051"/>
                <a:gd name="connsiteY4" fmla="*/ 745657 h 836041"/>
                <a:gd name="connsiteX5" fmla="*/ 565391 w 12192051"/>
                <a:gd name="connsiteY5" fmla="*/ 605186 h 836041"/>
                <a:gd name="connsiteX6" fmla="*/ 199 w 12192051"/>
                <a:gd name="connsiteY6" fmla="*/ 564952 h 836041"/>
                <a:gd name="connsiteX7" fmla="*/ 199 w 12192051"/>
                <a:gd name="connsiteY7" fmla="*/ 142322 h 836041"/>
                <a:gd name="connsiteX8" fmla="*/ 605470 w 12192051"/>
                <a:gd name="connsiteY8" fmla="*/ 184626 h 836041"/>
                <a:gd name="connsiteX9" fmla="*/ 1999202 w 12192051"/>
                <a:gd name="connsiteY9" fmla="*/ 324928 h 836041"/>
                <a:gd name="connsiteX10" fmla="*/ 5541179 w 12192051"/>
                <a:gd name="connsiteY10" fmla="*/ 294664 h 836041"/>
                <a:gd name="connsiteX11" fmla="*/ 10545065 w 12192051"/>
                <a:gd name="connsiteY11" fmla="*/ 57470 h 836041"/>
                <a:gd name="connsiteX12" fmla="*/ 11695338 w 12192051"/>
                <a:gd name="connsiteY12" fmla="*/ 187549 h 836041"/>
                <a:gd name="connsiteX13" fmla="*/ 12192250 w 12192051"/>
                <a:gd name="connsiteY13" fmla="*/ 185226 h 836041"/>
                <a:gd name="connsiteX14" fmla="*/ 12192250 w 12192051"/>
                <a:gd name="connsiteY14" fmla="*/ 614902 h 8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51" h="836041">
                  <a:moveTo>
                    <a:pt x="12192250" y="614902"/>
                  </a:moveTo>
                  <a:cubicBezTo>
                    <a:pt x="12026726" y="638787"/>
                    <a:pt x="11847372" y="628099"/>
                    <a:pt x="11651305" y="607703"/>
                  </a:cubicBezTo>
                  <a:cubicBezTo>
                    <a:pt x="11347914" y="576147"/>
                    <a:pt x="11008975" y="521846"/>
                    <a:pt x="10508160" y="478317"/>
                  </a:cubicBezTo>
                  <a:cubicBezTo>
                    <a:pt x="9531387" y="393398"/>
                    <a:pt x="8028636" y="361419"/>
                    <a:pt x="5602214" y="712715"/>
                  </a:cubicBezTo>
                  <a:cubicBezTo>
                    <a:pt x="4292288" y="902367"/>
                    <a:pt x="3015807" y="840453"/>
                    <a:pt x="1961074" y="745657"/>
                  </a:cubicBezTo>
                  <a:cubicBezTo>
                    <a:pt x="1442535" y="699053"/>
                    <a:pt x="950162" y="641558"/>
                    <a:pt x="565391" y="605186"/>
                  </a:cubicBezTo>
                  <a:cubicBezTo>
                    <a:pt x="347851" y="584621"/>
                    <a:pt x="159318" y="570233"/>
                    <a:pt x="199" y="564952"/>
                  </a:cubicBezTo>
                  <a:lnTo>
                    <a:pt x="199" y="142322"/>
                  </a:lnTo>
                  <a:cubicBezTo>
                    <a:pt x="181359" y="147738"/>
                    <a:pt x="385554" y="163842"/>
                    <a:pt x="605470" y="184626"/>
                  </a:cubicBezTo>
                  <a:cubicBezTo>
                    <a:pt x="1016405" y="223474"/>
                    <a:pt x="1468819" y="277259"/>
                    <a:pt x="1999202" y="324928"/>
                  </a:cubicBezTo>
                  <a:cubicBezTo>
                    <a:pt x="3042311" y="418677"/>
                    <a:pt x="4280131" y="477244"/>
                    <a:pt x="5541179" y="294664"/>
                  </a:cubicBezTo>
                  <a:cubicBezTo>
                    <a:pt x="7998280" y="-61076"/>
                    <a:pt x="9533933" y="-30432"/>
                    <a:pt x="10545065" y="57470"/>
                  </a:cubicBezTo>
                  <a:cubicBezTo>
                    <a:pt x="11038330" y="100348"/>
                    <a:pt x="11430719" y="160023"/>
                    <a:pt x="11695338" y="187549"/>
                  </a:cubicBezTo>
                  <a:cubicBezTo>
                    <a:pt x="11933231" y="212279"/>
                    <a:pt x="12081109" y="212811"/>
                    <a:pt x="12192250" y="185226"/>
                  </a:cubicBezTo>
                  <a:lnTo>
                    <a:pt x="12192250" y="614902"/>
                  </a:lnTo>
                  <a:close/>
                </a:path>
              </a:pathLst>
            </a:custGeom>
            <a:solidFill>
              <a:srgbClr val="FFEA97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D102F3C-A9B4-367F-5E3B-1847CCE5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506649-BB9B-4708-3B14-4E2B864F1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C5A490-3DD9-F4CF-18E8-F2ECF600A6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094B0EE4-D346-47AB-41C3-2D8AB1C3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FFAD3EF5-5F2C-EEDC-70B3-1A884BE9DE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CCC6FEFC-25D6-3AB4-D761-55D916EA22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D9123F0-F5CB-DD40-354D-988A5098EB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EC5A9D-956F-ABF8-2C23-EFE251CE7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65376" y="1435608"/>
            <a:ext cx="4114800" cy="2057400"/>
          </a:xfrm>
          <a:prstGeom prst="roundRect">
            <a:avLst>
              <a:gd name="adj" fmla="val 10048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137160" tIns="137160" rIns="137160" bIns="137160" rtlCol="0" anchor="ctr">
            <a:noAutofit/>
          </a:bodyPr>
          <a:lstStyle>
            <a:lvl1pPr>
              <a:spcBef>
                <a:spcPts val="500"/>
              </a:spcBef>
              <a:defRPr lang="en-US" sz="1200" dirty="0"/>
            </a:lvl1pPr>
            <a:lvl2pPr>
              <a:spcBef>
                <a:spcPts val="500"/>
              </a:spcBef>
              <a:defRPr lang="en-US" sz="1200" dirty="0"/>
            </a:lvl2pPr>
            <a:lvl3pPr>
              <a:spcBef>
                <a:spcPts val="500"/>
              </a:spcBef>
              <a:defRPr lang="en-US" sz="1200" dirty="0"/>
            </a:lvl3pPr>
            <a:lvl4pPr>
              <a:spcBef>
                <a:spcPts val="500"/>
              </a:spcBef>
              <a:defRPr lang="en-US" sz="1200" dirty="0"/>
            </a:lvl4pPr>
            <a:lvl5pPr>
              <a:spcBef>
                <a:spcPts val="500"/>
              </a:spcBef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7C98A6-1256-2AAD-DF5C-8A8344050E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11824" y="1435608"/>
            <a:ext cx="4114800" cy="2057400"/>
          </a:xfrm>
          <a:prstGeom prst="roundRect">
            <a:avLst>
              <a:gd name="adj" fmla="val 10048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137160" tIns="137160" rIns="137160" bIns="137160" rtlCol="0" anchor="ctr">
            <a:noAutofit/>
          </a:bodyPr>
          <a:lstStyle>
            <a:lvl1pPr>
              <a:spcBef>
                <a:spcPts val="500"/>
              </a:spcBef>
              <a:defRPr lang="en-US" sz="1200" dirty="0"/>
            </a:lvl1pPr>
            <a:lvl2pPr>
              <a:spcBef>
                <a:spcPts val="500"/>
              </a:spcBef>
              <a:defRPr lang="en-US" sz="1200" dirty="0"/>
            </a:lvl2pPr>
            <a:lvl3pPr>
              <a:spcBef>
                <a:spcPts val="500"/>
              </a:spcBef>
              <a:defRPr lang="en-US" sz="1200" dirty="0"/>
            </a:lvl3pPr>
            <a:lvl4pPr>
              <a:spcBef>
                <a:spcPts val="500"/>
              </a:spcBef>
              <a:defRPr lang="en-US" sz="1200" dirty="0"/>
            </a:lvl4pPr>
            <a:lvl5pPr>
              <a:spcBef>
                <a:spcPts val="500"/>
              </a:spcBef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D61A55-70C9-C781-976A-6852F7C2D19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865376" y="3721608"/>
            <a:ext cx="4114800" cy="2057400"/>
          </a:xfrm>
          <a:prstGeom prst="roundRect">
            <a:avLst>
              <a:gd name="adj" fmla="val 10048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137160" tIns="137160" rIns="137160" bIns="137160" rtlCol="0" anchor="ctr">
            <a:noAutofit/>
          </a:bodyPr>
          <a:lstStyle>
            <a:lvl1pPr>
              <a:spcBef>
                <a:spcPts val="500"/>
              </a:spcBef>
              <a:defRPr lang="en-US" sz="1200" dirty="0"/>
            </a:lvl1pPr>
            <a:lvl2pPr>
              <a:spcBef>
                <a:spcPts val="500"/>
              </a:spcBef>
              <a:defRPr lang="en-US" sz="1200" dirty="0"/>
            </a:lvl2pPr>
            <a:lvl3pPr>
              <a:spcBef>
                <a:spcPts val="500"/>
              </a:spcBef>
              <a:defRPr lang="en-US" sz="1200" dirty="0"/>
            </a:lvl3pPr>
            <a:lvl4pPr>
              <a:spcBef>
                <a:spcPts val="500"/>
              </a:spcBef>
              <a:defRPr lang="en-US" sz="1200" dirty="0"/>
            </a:lvl4pPr>
            <a:lvl5pPr>
              <a:spcBef>
                <a:spcPts val="500"/>
              </a:spcBef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37356C-606A-24D0-584F-5EAF1EF9D81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1824" y="3721608"/>
            <a:ext cx="4114800" cy="2057400"/>
          </a:xfrm>
          <a:prstGeom prst="roundRect">
            <a:avLst>
              <a:gd name="adj" fmla="val 10048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137160" tIns="137160" rIns="137160" bIns="137160" rtlCol="0" anchor="ctr">
            <a:noAutofit/>
          </a:bodyPr>
          <a:lstStyle>
            <a:lvl1pPr>
              <a:spcBef>
                <a:spcPts val="500"/>
              </a:spcBef>
              <a:defRPr lang="en-US" sz="1200" dirty="0"/>
            </a:lvl1pPr>
            <a:lvl2pPr>
              <a:spcBef>
                <a:spcPts val="500"/>
              </a:spcBef>
              <a:defRPr lang="en-US" sz="1200" dirty="0"/>
            </a:lvl2pPr>
            <a:lvl3pPr>
              <a:spcBef>
                <a:spcPts val="500"/>
              </a:spcBef>
              <a:defRPr lang="en-US" sz="1200" dirty="0"/>
            </a:lvl3pPr>
            <a:lvl4pPr>
              <a:spcBef>
                <a:spcPts val="500"/>
              </a:spcBef>
              <a:defRPr lang="en-US" sz="1200" dirty="0"/>
            </a:lvl4pPr>
            <a:lvl5pPr>
              <a:spcBef>
                <a:spcPts val="500"/>
              </a:spcBef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34315E1-5C7D-EF26-12F4-4B7CE583E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49104C85-CE1E-3AF4-0137-6B6BDC38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E2938698-8A1D-4910-D06A-7D592962D6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ABF1EA7E-F7EF-2ADD-6CC2-4A494C4F81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E557A0-1196-D54D-9DAC-1814FB1E2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360039"/>
            <a:ext cx="17460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5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7907C-161A-B785-D818-C50D06A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ABCED9-DF8D-9CD4-04E5-9DC2B5C0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747647-649C-CDE1-F0C1-D57FF0401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B37BDB7-9013-ED96-E8F0-53569312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3240A844-64F5-94F3-0D38-44E5C3D3B4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857F48BF-2E58-CF8C-7040-2007F1B78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D8B2F9-8849-68AC-0173-FEEE604207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A1459B2-01CA-58AE-73F3-022359256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0" y="4731073"/>
            <a:ext cx="3657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5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C8AC69B-1A3F-3ACB-250D-1CBFF32E9C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188273"/>
            <a:ext cx="3657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C669A03-28AD-6E6E-3339-2C62C190A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200" y="2302269"/>
            <a:ext cx="3657600" cy="2424305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4B9D575-F4E3-F448-1D6F-E016A2E653B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67200" y="1644820"/>
            <a:ext cx="3657600" cy="3081754"/>
          </a:xfrm>
          <a:custGeom>
            <a:avLst/>
            <a:gdLst>
              <a:gd name="connsiteX0" fmla="*/ 0 w 3792159"/>
              <a:gd name="connsiteY0" fmla="*/ 0 h 3195128"/>
              <a:gd name="connsiteX1" fmla="*/ 3791852 w 3792159"/>
              <a:gd name="connsiteY1" fmla="*/ 0 h 3195128"/>
              <a:gd name="connsiteX2" fmla="*/ 3791868 w 3792159"/>
              <a:gd name="connsiteY2" fmla="*/ 75908 h 3195128"/>
              <a:gd name="connsiteX3" fmla="*/ 3791861 w 3792159"/>
              <a:gd name="connsiteY3" fmla="*/ 75912 h 3195128"/>
              <a:gd name="connsiteX4" fmla="*/ 3792137 w 3792159"/>
              <a:gd name="connsiteY4" fmla="*/ 1425641 h 3195128"/>
              <a:gd name="connsiteX5" fmla="*/ 3788976 w 3792159"/>
              <a:gd name="connsiteY5" fmla="*/ 1425640 h 3195128"/>
              <a:gd name="connsiteX6" fmla="*/ 3791791 w 3792159"/>
              <a:gd name="connsiteY6" fmla="*/ 1540620 h 3195128"/>
              <a:gd name="connsiteX7" fmla="*/ 3737456 w 3792159"/>
              <a:gd name="connsiteY7" fmla="*/ 1816898 h 3195128"/>
              <a:gd name="connsiteX8" fmla="*/ 3668211 w 3792159"/>
              <a:gd name="connsiteY8" fmla="*/ 1949168 h 3195128"/>
              <a:gd name="connsiteX9" fmla="*/ 3569239 w 3792159"/>
              <a:gd name="connsiteY9" fmla="*/ 2081496 h 3195128"/>
              <a:gd name="connsiteX10" fmla="*/ 3369514 w 3792159"/>
              <a:gd name="connsiteY10" fmla="*/ 2262424 h 3195128"/>
              <a:gd name="connsiteX11" fmla="*/ 3193897 w 3792159"/>
              <a:gd name="connsiteY11" fmla="*/ 2356815 h 3195128"/>
              <a:gd name="connsiteX12" fmla="*/ 3094309 w 3792159"/>
              <a:gd name="connsiteY12" fmla="*/ 2414038 h 3195128"/>
              <a:gd name="connsiteX13" fmla="*/ 2911696 w 3792159"/>
              <a:gd name="connsiteY13" fmla="*/ 2566399 h 3195128"/>
              <a:gd name="connsiteX14" fmla="*/ 2523915 w 3792159"/>
              <a:gd name="connsiteY14" fmla="*/ 2888738 h 3195128"/>
              <a:gd name="connsiteX15" fmla="*/ 2273290 w 3792159"/>
              <a:gd name="connsiteY15" fmla="*/ 3063890 h 3195128"/>
              <a:gd name="connsiteX16" fmla="*/ 1892497 w 3792159"/>
              <a:gd name="connsiteY16" fmla="*/ 3194678 h 3195128"/>
              <a:gd name="connsiteX17" fmla="*/ 1675449 w 3792159"/>
              <a:gd name="connsiteY17" fmla="*/ 3165255 h 3195128"/>
              <a:gd name="connsiteX18" fmla="*/ 1481941 w 3792159"/>
              <a:gd name="connsiteY18" fmla="*/ 3114386 h 3195128"/>
              <a:gd name="connsiteX19" fmla="*/ 1336257 w 3792159"/>
              <a:gd name="connsiteY19" fmla="*/ 3089540 h 3195128"/>
              <a:gd name="connsiteX20" fmla="*/ 1232722 w 3792159"/>
              <a:gd name="connsiteY20" fmla="*/ 3083881 h 3195128"/>
              <a:gd name="connsiteX21" fmla="*/ 973939 w 3792159"/>
              <a:gd name="connsiteY21" fmla="*/ 3120715 h 3195128"/>
              <a:gd name="connsiteX22" fmla="*/ 777704 w 3792159"/>
              <a:gd name="connsiteY22" fmla="*/ 3150481 h 3195128"/>
              <a:gd name="connsiteX23" fmla="*/ 765251 w 3792159"/>
              <a:gd name="connsiteY23" fmla="*/ 3145433 h 3195128"/>
              <a:gd name="connsiteX24" fmla="*/ 761592 w 3792159"/>
              <a:gd name="connsiteY24" fmla="*/ 3145240 h 3195128"/>
              <a:gd name="connsiteX25" fmla="*/ 719195 w 3792159"/>
              <a:gd name="connsiteY25" fmla="*/ 3147911 h 3195128"/>
              <a:gd name="connsiteX26" fmla="*/ 686525 w 3792159"/>
              <a:gd name="connsiteY26" fmla="*/ 3148795 h 3195128"/>
              <a:gd name="connsiteX27" fmla="*/ 542084 w 3792159"/>
              <a:gd name="connsiteY27" fmla="*/ 3121718 h 3195128"/>
              <a:gd name="connsiteX28" fmla="*/ 424441 w 3792159"/>
              <a:gd name="connsiteY28" fmla="*/ 3071267 h 3195128"/>
              <a:gd name="connsiteX29" fmla="*/ 315368 w 3792159"/>
              <a:gd name="connsiteY29" fmla="*/ 3000118 h 3195128"/>
              <a:gd name="connsiteX30" fmla="*/ 216479 w 3792159"/>
              <a:gd name="connsiteY30" fmla="*/ 2912496 h 3195128"/>
              <a:gd name="connsiteX31" fmla="*/ 68527 w 3792159"/>
              <a:gd name="connsiteY31" fmla="*/ 2701610 h 3195128"/>
              <a:gd name="connsiteX32" fmla="*/ 4189 w 3792159"/>
              <a:gd name="connsiteY32" fmla="*/ 2446259 h 3195128"/>
              <a:gd name="connsiteX33" fmla="*/ 534 w 3792159"/>
              <a:gd name="connsiteY33" fmla="*/ 2340897 h 3195128"/>
              <a:gd name="connsiteX34" fmla="*/ 5537 w 3792159"/>
              <a:gd name="connsiteY34" fmla="*/ 2297335 h 3195128"/>
              <a:gd name="connsiteX35" fmla="*/ 500 w 3792159"/>
              <a:gd name="connsiteY35" fmla="*/ 2297336 h 3195128"/>
              <a:gd name="connsiteX36" fmla="*/ 31 w 3792159"/>
              <a:gd name="connsiteY36" fmla="*/ 75119 h 3195128"/>
              <a:gd name="connsiteX37" fmla="*/ 16 w 3792159"/>
              <a:gd name="connsiteY37" fmla="*/ 75119 h 319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92159" h="3195128">
                <a:moveTo>
                  <a:pt x="0" y="0"/>
                </a:moveTo>
                <a:lnTo>
                  <a:pt x="3791852" y="0"/>
                </a:lnTo>
                <a:lnTo>
                  <a:pt x="3791868" y="75908"/>
                </a:lnTo>
                <a:lnTo>
                  <a:pt x="3791861" y="75912"/>
                </a:lnTo>
                <a:lnTo>
                  <a:pt x="3792137" y="1425641"/>
                </a:lnTo>
                <a:lnTo>
                  <a:pt x="3788976" y="1425640"/>
                </a:lnTo>
                <a:cubicBezTo>
                  <a:pt x="3791781" y="1463846"/>
                  <a:pt x="3792771" y="1502161"/>
                  <a:pt x="3791791" y="1540620"/>
                </a:cubicBezTo>
                <a:cubicBezTo>
                  <a:pt x="3789371" y="1635822"/>
                  <a:pt x="3772079" y="1728189"/>
                  <a:pt x="3737456" y="1816898"/>
                </a:cubicBezTo>
                <a:cubicBezTo>
                  <a:pt x="3719311" y="1863398"/>
                  <a:pt x="3699789" y="1909194"/>
                  <a:pt x="3668211" y="1949168"/>
                </a:cubicBezTo>
                <a:cubicBezTo>
                  <a:pt x="3634081" y="1992383"/>
                  <a:pt x="3604695" y="2039464"/>
                  <a:pt x="3569239" y="2081496"/>
                </a:cubicBezTo>
                <a:cubicBezTo>
                  <a:pt x="3510965" y="2150592"/>
                  <a:pt x="3448736" y="2216568"/>
                  <a:pt x="3369514" y="2262424"/>
                </a:cubicBezTo>
                <a:cubicBezTo>
                  <a:pt x="3312018" y="2295691"/>
                  <a:pt x="3252250" y="2324993"/>
                  <a:pt x="3193897" y="2356815"/>
                </a:cubicBezTo>
                <a:cubicBezTo>
                  <a:pt x="3160287" y="2375141"/>
                  <a:pt x="3127677" y="2395273"/>
                  <a:pt x="3094309" y="2414038"/>
                </a:cubicBezTo>
                <a:cubicBezTo>
                  <a:pt x="3024031" y="2453563"/>
                  <a:pt x="2968917" y="2511693"/>
                  <a:pt x="2911696" y="2566399"/>
                </a:cubicBezTo>
                <a:cubicBezTo>
                  <a:pt x="2789802" y="2682929"/>
                  <a:pt x="2662043" y="2791953"/>
                  <a:pt x="2523915" y="2888738"/>
                </a:cubicBezTo>
                <a:cubicBezTo>
                  <a:pt x="2440431" y="2947237"/>
                  <a:pt x="2359040" y="3008970"/>
                  <a:pt x="2273290" y="3063890"/>
                </a:cubicBezTo>
                <a:cubicBezTo>
                  <a:pt x="2157569" y="3138004"/>
                  <a:pt x="2032110" y="3188850"/>
                  <a:pt x="1892497" y="3194678"/>
                </a:cubicBezTo>
                <a:cubicBezTo>
                  <a:pt x="1818698" y="3197761"/>
                  <a:pt x="1746608" y="3184707"/>
                  <a:pt x="1675449" y="3165255"/>
                </a:cubicBezTo>
                <a:cubicBezTo>
                  <a:pt x="1611104" y="3147664"/>
                  <a:pt x="1545460" y="3134454"/>
                  <a:pt x="1481941" y="3114386"/>
                </a:cubicBezTo>
                <a:cubicBezTo>
                  <a:pt x="1434051" y="3099240"/>
                  <a:pt x="1385094" y="3095545"/>
                  <a:pt x="1336257" y="3089540"/>
                </a:cubicBezTo>
                <a:cubicBezTo>
                  <a:pt x="1302025" y="3085333"/>
                  <a:pt x="1267276" y="3084853"/>
                  <a:pt x="1232722" y="3083881"/>
                </a:cubicBezTo>
                <a:cubicBezTo>
                  <a:pt x="1144388" y="3081393"/>
                  <a:pt x="1059757" y="3104963"/>
                  <a:pt x="973939" y="3120715"/>
                </a:cubicBezTo>
                <a:cubicBezTo>
                  <a:pt x="908890" y="3132652"/>
                  <a:pt x="843182" y="3141011"/>
                  <a:pt x="777704" y="3150481"/>
                </a:cubicBezTo>
                <a:cubicBezTo>
                  <a:pt x="773890" y="3151028"/>
                  <a:pt x="769463" y="3147091"/>
                  <a:pt x="765251" y="3145433"/>
                </a:cubicBezTo>
                <a:cubicBezTo>
                  <a:pt x="764151" y="3144991"/>
                  <a:pt x="762490" y="3144719"/>
                  <a:pt x="761592" y="3145240"/>
                </a:cubicBezTo>
                <a:cubicBezTo>
                  <a:pt x="747848" y="3153182"/>
                  <a:pt x="734326" y="3152142"/>
                  <a:pt x="719195" y="3147911"/>
                </a:cubicBezTo>
                <a:cubicBezTo>
                  <a:pt x="709189" y="3145109"/>
                  <a:pt x="697100" y="3150543"/>
                  <a:pt x="686525" y="3148795"/>
                </a:cubicBezTo>
                <a:cubicBezTo>
                  <a:pt x="638168" y="3140803"/>
                  <a:pt x="588974" y="3135184"/>
                  <a:pt x="542084" y="3121718"/>
                </a:cubicBezTo>
                <a:cubicBezTo>
                  <a:pt x="501356" y="3110009"/>
                  <a:pt x="461931" y="3091460"/>
                  <a:pt x="424441" y="3071267"/>
                </a:cubicBezTo>
                <a:cubicBezTo>
                  <a:pt x="386334" y="3050714"/>
                  <a:pt x="349745" y="3026480"/>
                  <a:pt x="315368" y="3000118"/>
                </a:cubicBezTo>
                <a:cubicBezTo>
                  <a:pt x="280496" y="2973372"/>
                  <a:pt x="248172" y="2943063"/>
                  <a:pt x="216479" y="2912496"/>
                </a:cubicBezTo>
                <a:cubicBezTo>
                  <a:pt x="153643" y="2851881"/>
                  <a:pt x="104216" y="2780854"/>
                  <a:pt x="68527" y="2701610"/>
                </a:cubicBezTo>
                <a:cubicBezTo>
                  <a:pt x="32114" y="2620738"/>
                  <a:pt x="11957" y="2534712"/>
                  <a:pt x="4189" y="2446259"/>
                </a:cubicBezTo>
                <a:cubicBezTo>
                  <a:pt x="1112" y="2411291"/>
                  <a:pt x="403" y="2376018"/>
                  <a:pt x="534" y="2340897"/>
                </a:cubicBezTo>
                <a:cubicBezTo>
                  <a:pt x="591" y="2326371"/>
                  <a:pt x="3476" y="2311874"/>
                  <a:pt x="5537" y="2297335"/>
                </a:cubicBezTo>
                <a:lnTo>
                  <a:pt x="500" y="2297336"/>
                </a:lnTo>
                <a:lnTo>
                  <a:pt x="31" y="75119"/>
                </a:lnTo>
                <a:lnTo>
                  <a:pt x="16" y="75119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73665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eop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7907C-161A-B785-D818-C50D06A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ABCED9-DF8D-9CD4-04E5-9DC2B5C0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747647-649C-CDE1-F0C1-D57FF0401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B37BDB7-9013-ED96-E8F0-53569312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3240A844-64F5-94F3-0D38-44E5C3D3B4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857F48BF-2E58-CF8C-7040-2007F1B78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D8B2F9-8849-68AC-0173-FEEE604207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EED7301-F569-127F-C3F5-72B1A5E964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5943" y="4731073"/>
            <a:ext cx="3657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5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6BEE008-9D81-5C57-C286-3FAFD1CF26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85943" y="5188273"/>
            <a:ext cx="3657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944055C-342F-7BB3-9763-3E09CF8397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5943" y="2302269"/>
            <a:ext cx="3657600" cy="242430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5FF11E-4FB1-0603-2D96-7A823D6D0EA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985943" y="1644820"/>
            <a:ext cx="3657600" cy="3081754"/>
          </a:xfrm>
          <a:custGeom>
            <a:avLst/>
            <a:gdLst>
              <a:gd name="connsiteX0" fmla="*/ 0 w 3792159"/>
              <a:gd name="connsiteY0" fmla="*/ 0 h 3195128"/>
              <a:gd name="connsiteX1" fmla="*/ 3791852 w 3792159"/>
              <a:gd name="connsiteY1" fmla="*/ 0 h 3195128"/>
              <a:gd name="connsiteX2" fmla="*/ 3791868 w 3792159"/>
              <a:gd name="connsiteY2" fmla="*/ 75908 h 3195128"/>
              <a:gd name="connsiteX3" fmla="*/ 3791861 w 3792159"/>
              <a:gd name="connsiteY3" fmla="*/ 75912 h 3195128"/>
              <a:gd name="connsiteX4" fmla="*/ 3792137 w 3792159"/>
              <a:gd name="connsiteY4" fmla="*/ 1425641 h 3195128"/>
              <a:gd name="connsiteX5" fmla="*/ 3788976 w 3792159"/>
              <a:gd name="connsiteY5" fmla="*/ 1425640 h 3195128"/>
              <a:gd name="connsiteX6" fmla="*/ 3791791 w 3792159"/>
              <a:gd name="connsiteY6" fmla="*/ 1540620 h 3195128"/>
              <a:gd name="connsiteX7" fmla="*/ 3737456 w 3792159"/>
              <a:gd name="connsiteY7" fmla="*/ 1816898 h 3195128"/>
              <a:gd name="connsiteX8" fmla="*/ 3668211 w 3792159"/>
              <a:gd name="connsiteY8" fmla="*/ 1949168 h 3195128"/>
              <a:gd name="connsiteX9" fmla="*/ 3569239 w 3792159"/>
              <a:gd name="connsiteY9" fmla="*/ 2081496 h 3195128"/>
              <a:gd name="connsiteX10" fmla="*/ 3369514 w 3792159"/>
              <a:gd name="connsiteY10" fmla="*/ 2262424 h 3195128"/>
              <a:gd name="connsiteX11" fmla="*/ 3193897 w 3792159"/>
              <a:gd name="connsiteY11" fmla="*/ 2356815 h 3195128"/>
              <a:gd name="connsiteX12" fmla="*/ 3094309 w 3792159"/>
              <a:gd name="connsiteY12" fmla="*/ 2414038 h 3195128"/>
              <a:gd name="connsiteX13" fmla="*/ 2911696 w 3792159"/>
              <a:gd name="connsiteY13" fmla="*/ 2566399 h 3195128"/>
              <a:gd name="connsiteX14" fmla="*/ 2523915 w 3792159"/>
              <a:gd name="connsiteY14" fmla="*/ 2888738 h 3195128"/>
              <a:gd name="connsiteX15" fmla="*/ 2273290 w 3792159"/>
              <a:gd name="connsiteY15" fmla="*/ 3063890 h 3195128"/>
              <a:gd name="connsiteX16" fmla="*/ 1892497 w 3792159"/>
              <a:gd name="connsiteY16" fmla="*/ 3194678 h 3195128"/>
              <a:gd name="connsiteX17" fmla="*/ 1675449 w 3792159"/>
              <a:gd name="connsiteY17" fmla="*/ 3165255 h 3195128"/>
              <a:gd name="connsiteX18" fmla="*/ 1481941 w 3792159"/>
              <a:gd name="connsiteY18" fmla="*/ 3114386 h 3195128"/>
              <a:gd name="connsiteX19" fmla="*/ 1336257 w 3792159"/>
              <a:gd name="connsiteY19" fmla="*/ 3089540 h 3195128"/>
              <a:gd name="connsiteX20" fmla="*/ 1232722 w 3792159"/>
              <a:gd name="connsiteY20" fmla="*/ 3083881 h 3195128"/>
              <a:gd name="connsiteX21" fmla="*/ 973939 w 3792159"/>
              <a:gd name="connsiteY21" fmla="*/ 3120715 h 3195128"/>
              <a:gd name="connsiteX22" fmla="*/ 777704 w 3792159"/>
              <a:gd name="connsiteY22" fmla="*/ 3150481 h 3195128"/>
              <a:gd name="connsiteX23" fmla="*/ 765251 w 3792159"/>
              <a:gd name="connsiteY23" fmla="*/ 3145433 h 3195128"/>
              <a:gd name="connsiteX24" fmla="*/ 761592 w 3792159"/>
              <a:gd name="connsiteY24" fmla="*/ 3145240 h 3195128"/>
              <a:gd name="connsiteX25" fmla="*/ 719195 w 3792159"/>
              <a:gd name="connsiteY25" fmla="*/ 3147911 h 3195128"/>
              <a:gd name="connsiteX26" fmla="*/ 686525 w 3792159"/>
              <a:gd name="connsiteY26" fmla="*/ 3148795 h 3195128"/>
              <a:gd name="connsiteX27" fmla="*/ 542084 w 3792159"/>
              <a:gd name="connsiteY27" fmla="*/ 3121718 h 3195128"/>
              <a:gd name="connsiteX28" fmla="*/ 424441 w 3792159"/>
              <a:gd name="connsiteY28" fmla="*/ 3071267 h 3195128"/>
              <a:gd name="connsiteX29" fmla="*/ 315368 w 3792159"/>
              <a:gd name="connsiteY29" fmla="*/ 3000118 h 3195128"/>
              <a:gd name="connsiteX30" fmla="*/ 216479 w 3792159"/>
              <a:gd name="connsiteY30" fmla="*/ 2912496 h 3195128"/>
              <a:gd name="connsiteX31" fmla="*/ 68527 w 3792159"/>
              <a:gd name="connsiteY31" fmla="*/ 2701610 h 3195128"/>
              <a:gd name="connsiteX32" fmla="*/ 4189 w 3792159"/>
              <a:gd name="connsiteY32" fmla="*/ 2446259 h 3195128"/>
              <a:gd name="connsiteX33" fmla="*/ 534 w 3792159"/>
              <a:gd name="connsiteY33" fmla="*/ 2340897 h 3195128"/>
              <a:gd name="connsiteX34" fmla="*/ 5537 w 3792159"/>
              <a:gd name="connsiteY34" fmla="*/ 2297335 h 3195128"/>
              <a:gd name="connsiteX35" fmla="*/ 500 w 3792159"/>
              <a:gd name="connsiteY35" fmla="*/ 2297336 h 3195128"/>
              <a:gd name="connsiteX36" fmla="*/ 31 w 3792159"/>
              <a:gd name="connsiteY36" fmla="*/ 75119 h 3195128"/>
              <a:gd name="connsiteX37" fmla="*/ 16 w 3792159"/>
              <a:gd name="connsiteY37" fmla="*/ 75119 h 319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92159" h="3195128">
                <a:moveTo>
                  <a:pt x="0" y="0"/>
                </a:moveTo>
                <a:lnTo>
                  <a:pt x="3791852" y="0"/>
                </a:lnTo>
                <a:lnTo>
                  <a:pt x="3791868" y="75908"/>
                </a:lnTo>
                <a:lnTo>
                  <a:pt x="3791861" y="75912"/>
                </a:lnTo>
                <a:lnTo>
                  <a:pt x="3792137" y="1425641"/>
                </a:lnTo>
                <a:lnTo>
                  <a:pt x="3788976" y="1425640"/>
                </a:lnTo>
                <a:cubicBezTo>
                  <a:pt x="3791781" y="1463846"/>
                  <a:pt x="3792771" y="1502161"/>
                  <a:pt x="3791791" y="1540620"/>
                </a:cubicBezTo>
                <a:cubicBezTo>
                  <a:pt x="3789371" y="1635822"/>
                  <a:pt x="3772079" y="1728189"/>
                  <a:pt x="3737456" y="1816898"/>
                </a:cubicBezTo>
                <a:cubicBezTo>
                  <a:pt x="3719311" y="1863398"/>
                  <a:pt x="3699789" y="1909194"/>
                  <a:pt x="3668211" y="1949168"/>
                </a:cubicBezTo>
                <a:cubicBezTo>
                  <a:pt x="3634081" y="1992383"/>
                  <a:pt x="3604695" y="2039464"/>
                  <a:pt x="3569239" y="2081496"/>
                </a:cubicBezTo>
                <a:cubicBezTo>
                  <a:pt x="3510965" y="2150592"/>
                  <a:pt x="3448736" y="2216568"/>
                  <a:pt x="3369514" y="2262424"/>
                </a:cubicBezTo>
                <a:cubicBezTo>
                  <a:pt x="3312018" y="2295691"/>
                  <a:pt x="3252250" y="2324993"/>
                  <a:pt x="3193897" y="2356815"/>
                </a:cubicBezTo>
                <a:cubicBezTo>
                  <a:pt x="3160287" y="2375141"/>
                  <a:pt x="3127677" y="2395273"/>
                  <a:pt x="3094309" y="2414038"/>
                </a:cubicBezTo>
                <a:cubicBezTo>
                  <a:pt x="3024031" y="2453563"/>
                  <a:pt x="2968917" y="2511693"/>
                  <a:pt x="2911696" y="2566399"/>
                </a:cubicBezTo>
                <a:cubicBezTo>
                  <a:pt x="2789802" y="2682929"/>
                  <a:pt x="2662043" y="2791953"/>
                  <a:pt x="2523915" y="2888738"/>
                </a:cubicBezTo>
                <a:cubicBezTo>
                  <a:pt x="2440431" y="2947237"/>
                  <a:pt x="2359040" y="3008970"/>
                  <a:pt x="2273290" y="3063890"/>
                </a:cubicBezTo>
                <a:cubicBezTo>
                  <a:pt x="2157569" y="3138004"/>
                  <a:pt x="2032110" y="3188850"/>
                  <a:pt x="1892497" y="3194678"/>
                </a:cubicBezTo>
                <a:cubicBezTo>
                  <a:pt x="1818698" y="3197761"/>
                  <a:pt x="1746608" y="3184707"/>
                  <a:pt x="1675449" y="3165255"/>
                </a:cubicBezTo>
                <a:cubicBezTo>
                  <a:pt x="1611104" y="3147664"/>
                  <a:pt x="1545460" y="3134454"/>
                  <a:pt x="1481941" y="3114386"/>
                </a:cubicBezTo>
                <a:cubicBezTo>
                  <a:pt x="1434051" y="3099240"/>
                  <a:pt x="1385094" y="3095545"/>
                  <a:pt x="1336257" y="3089540"/>
                </a:cubicBezTo>
                <a:cubicBezTo>
                  <a:pt x="1302025" y="3085333"/>
                  <a:pt x="1267276" y="3084853"/>
                  <a:pt x="1232722" y="3083881"/>
                </a:cubicBezTo>
                <a:cubicBezTo>
                  <a:pt x="1144388" y="3081393"/>
                  <a:pt x="1059757" y="3104963"/>
                  <a:pt x="973939" y="3120715"/>
                </a:cubicBezTo>
                <a:cubicBezTo>
                  <a:pt x="908890" y="3132652"/>
                  <a:pt x="843182" y="3141011"/>
                  <a:pt x="777704" y="3150481"/>
                </a:cubicBezTo>
                <a:cubicBezTo>
                  <a:pt x="773890" y="3151028"/>
                  <a:pt x="769463" y="3147091"/>
                  <a:pt x="765251" y="3145433"/>
                </a:cubicBezTo>
                <a:cubicBezTo>
                  <a:pt x="764151" y="3144991"/>
                  <a:pt x="762490" y="3144719"/>
                  <a:pt x="761592" y="3145240"/>
                </a:cubicBezTo>
                <a:cubicBezTo>
                  <a:pt x="747848" y="3153182"/>
                  <a:pt x="734326" y="3152142"/>
                  <a:pt x="719195" y="3147911"/>
                </a:cubicBezTo>
                <a:cubicBezTo>
                  <a:pt x="709189" y="3145109"/>
                  <a:pt x="697100" y="3150543"/>
                  <a:pt x="686525" y="3148795"/>
                </a:cubicBezTo>
                <a:cubicBezTo>
                  <a:pt x="638168" y="3140803"/>
                  <a:pt x="588974" y="3135184"/>
                  <a:pt x="542084" y="3121718"/>
                </a:cubicBezTo>
                <a:cubicBezTo>
                  <a:pt x="501356" y="3110009"/>
                  <a:pt x="461931" y="3091460"/>
                  <a:pt x="424441" y="3071267"/>
                </a:cubicBezTo>
                <a:cubicBezTo>
                  <a:pt x="386334" y="3050714"/>
                  <a:pt x="349745" y="3026480"/>
                  <a:pt x="315368" y="3000118"/>
                </a:cubicBezTo>
                <a:cubicBezTo>
                  <a:pt x="280496" y="2973372"/>
                  <a:pt x="248172" y="2943063"/>
                  <a:pt x="216479" y="2912496"/>
                </a:cubicBezTo>
                <a:cubicBezTo>
                  <a:pt x="153643" y="2851881"/>
                  <a:pt x="104216" y="2780854"/>
                  <a:pt x="68527" y="2701610"/>
                </a:cubicBezTo>
                <a:cubicBezTo>
                  <a:pt x="32114" y="2620738"/>
                  <a:pt x="11957" y="2534712"/>
                  <a:pt x="4189" y="2446259"/>
                </a:cubicBezTo>
                <a:cubicBezTo>
                  <a:pt x="1112" y="2411291"/>
                  <a:pt x="403" y="2376018"/>
                  <a:pt x="534" y="2340897"/>
                </a:cubicBezTo>
                <a:cubicBezTo>
                  <a:pt x="591" y="2326371"/>
                  <a:pt x="3476" y="2311874"/>
                  <a:pt x="5537" y="2297335"/>
                </a:cubicBezTo>
                <a:lnTo>
                  <a:pt x="500" y="2297336"/>
                </a:lnTo>
                <a:lnTo>
                  <a:pt x="31" y="75119"/>
                </a:lnTo>
                <a:lnTo>
                  <a:pt x="16" y="75119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671B10F5-7783-D1F7-A86D-E14AB5E92E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8457" y="4731073"/>
            <a:ext cx="3657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4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66E6963-3BF9-955B-40A1-A1254D0FFE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8457" y="5188273"/>
            <a:ext cx="3657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5246BF6-7660-9D02-3D4D-6CF1749187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8457" y="2302269"/>
            <a:ext cx="3657600" cy="2424305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CB67851-E806-D91F-383E-79B0A602E04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548457" y="1644820"/>
            <a:ext cx="3657600" cy="3081754"/>
          </a:xfrm>
          <a:custGeom>
            <a:avLst/>
            <a:gdLst>
              <a:gd name="connsiteX0" fmla="*/ 0 w 3792159"/>
              <a:gd name="connsiteY0" fmla="*/ 0 h 3195128"/>
              <a:gd name="connsiteX1" fmla="*/ 3791852 w 3792159"/>
              <a:gd name="connsiteY1" fmla="*/ 0 h 3195128"/>
              <a:gd name="connsiteX2" fmla="*/ 3791868 w 3792159"/>
              <a:gd name="connsiteY2" fmla="*/ 75908 h 3195128"/>
              <a:gd name="connsiteX3" fmla="*/ 3791861 w 3792159"/>
              <a:gd name="connsiteY3" fmla="*/ 75912 h 3195128"/>
              <a:gd name="connsiteX4" fmla="*/ 3792137 w 3792159"/>
              <a:gd name="connsiteY4" fmla="*/ 1425641 h 3195128"/>
              <a:gd name="connsiteX5" fmla="*/ 3788976 w 3792159"/>
              <a:gd name="connsiteY5" fmla="*/ 1425640 h 3195128"/>
              <a:gd name="connsiteX6" fmla="*/ 3791791 w 3792159"/>
              <a:gd name="connsiteY6" fmla="*/ 1540620 h 3195128"/>
              <a:gd name="connsiteX7" fmla="*/ 3737456 w 3792159"/>
              <a:gd name="connsiteY7" fmla="*/ 1816898 h 3195128"/>
              <a:gd name="connsiteX8" fmla="*/ 3668211 w 3792159"/>
              <a:gd name="connsiteY8" fmla="*/ 1949168 h 3195128"/>
              <a:gd name="connsiteX9" fmla="*/ 3569239 w 3792159"/>
              <a:gd name="connsiteY9" fmla="*/ 2081496 h 3195128"/>
              <a:gd name="connsiteX10" fmla="*/ 3369514 w 3792159"/>
              <a:gd name="connsiteY10" fmla="*/ 2262424 h 3195128"/>
              <a:gd name="connsiteX11" fmla="*/ 3193897 w 3792159"/>
              <a:gd name="connsiteY11" fmla="*/ 2356815 h 3195128"/>
              <a:gd name="connsiteX12" fmla="*/ 3094309 w 3792159"/>
              <a:gd name="connsiteY12" fmla="*/ 2414038 h 3195128"/>
              <a:gd name="connsiteX13" fmla="*/ 2911696 w 3792159"/>
              <a:gd name="connsiteY13" fmla="*/ 2566399 h 3195128"/>
              <a:gd name="connsiteX14" fmla="*/ 2523915 w 3792159"/>
              <a:gd name="connsiteY14" fmla="*/ 2888738 h 3195128"/>
              <a:gd name="connsiteX15" fmla="*/ 2273290 w 3792159"/>
              <a:gd name="connsiteY15" fmla="*/ 3063890 h 3195128"/>
              <a:gd name="connsiteX16" fmla="*/ 1892497 w 3792159"/>
              <a:gd name="connsiteY16" fmla="*/ 3194678 h 3195128"/>
              <a:gd name="connsiteX17" fmla="*/ 1675449 w 3792159"/>
              <a:gd name="connsiteY17" fmla="*/ 3165255 h 3195128"/>
              <a:gd name="connsiteX18" fmla="*/ 1481941 w 3792159"/>
              <a:gd name="connsiteY18" fmla="*/ 3114386 h 3195128"/>
              <a:gd name="connsiteX19" fmla="*/ 1336257 w 3792159"/>
              <a:gd name="connsiteY19" fmla="*/ 3089540 h 3195128"/>
              <a:gd name="connsiteX20" fmla="*/ 1232722 w 3792159"/>
              <a:gd name="connsiteY20" fmla="*/ 3083881 h 3195128"/>
              <a:gd name="connsiteX21" fmla="*/ 973939 w 3792159"/>
              <a:gd name="connsiteY21" fmla="*/ 3120715 h 3195128"/>
              <a:gd name="connsiteX22" fmla="*/ 777704 w 3792159"/>
              <a:gd name="connsiteY22" fmla="*/ 3150481 h 3195128"/>
              <a:gd name="connsiteX23" fmla="*/ 765251 w 3792159"/>
              <a:gd name="connsiteY23" fmla="*/ 3145433 h 3195128"/>
              <a:gd name="connsiteX24" fmla="*/ 761592 w 3792159"/>
              <a:gd name="connsiteY24" fmla="*/ 3145240 h 3195128"/>
              <a:gd name="connsiteX25" fmla="*/ 719195 w 3792159"/>
              <a:gd name="connsiteY25" fmla="*/ 3147911 h 3195128"/>
              <a:gd name="connsiteX26" fmla="*/ 686525 w 3792159"/>
              <a:gd name="connsiteY26" fmla="*/ 3148795 h 3195128"/>
              <a:gd name="connsiteX27" fmla="*/ 542084 w 3792159"/>
              <a:gd name="connsiteY27" fmla="*/ 3121718 h 3195128"/>
              <a:gd name="connsiteX28" fmla="*/ 424441 w 3792159"/>
              <a:gd name="connsiteY28" fmla="*/ 3071267 h 3195128"/>
              <a:gd name="connsiteX29" fmla="*/ 315368 w 3792159"/>
              <a:gd name="connsiteY29" fmla="*/ 3000118 h 3195128"/>
              <a:gd name="connsiteX30" fmla="*/ 216479 w 3792159"/>
              <a:gd name="connsiteY30" fmla="*/ 2912496 h 3195128"/>
              <a:gd name="connsiteX31" fmla="*/ 68527 w 3792159"/>
              <a:gd name="connsiteY31" fmla="*/ 2701610 h 3195128"/>
              <a:gd name="connsiteX32" fmla="*/ 4189 w 3792159"/>
              <a:gd name="connsiteY32" fmla="*/ 2446259 h 3195128"/>
              <a:gd name="connsiteX33" fmla="*/ 534 w 3792159"/>
              <a:gd name="connsiteY33" fmla="*/ 2340897 h 3195128"/>
              <a:gd name="connsiteX34" fmla="*/ 5537 w 3792159"/>
              <a:gd name="connsiteY34" fmla="*/ 2297335 h 3195128"/>
              <a:gd name="connsiteX35" fmla="*/ 500 w 3792159"/>
              <a:gd name="connsiteY35" fmla="*/ 2297336 h 3195128"/>
              <a:gd name="connsiteX36" fmla="*/ 31 w 3792159"/>
              <a:gd name="connsiteY36" fmla="*/ 75119 h 3195128"/>
              <a:gd name="connsiteX37" fmla="*/ 16 w 3792159"/>
              <a:gd name="connsiteY37" fmla="*/ 75119 h 319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92159" h="3195128">
                <a:moveTo>
                  <a:pt x="0" y="0"/>
                </a:moveTo>
                <a:lnTo>
                  <a:pt x="3791852" y="0"/>
                </a:lnTo>
                <a:lnTo>
                  <a:pt x="3791868" y="75908"/>
                </a:lnTo>
                <a:lnTo>
                  <a:pt x="3791861" y="75912"/>
                </a:lnTo>
                <a:lnTo>
                  <a:pt x="3792137" y="1425641"/>
                </a:lnTo>
                <a:lnTo>
                  <a:pt x="3788976" y="1425640"/>
                </a:lnTo>
                <a:cubicBezTo>
                  <a:pt x="3791781" y="1463846"/>
                  <a:pt x="3792771" y="1502161"/>
                  <a:pt x="3791791" y="1540620"/>
                </a:cubicBezTo>
                <a:cubicBezTo>
                  <a:pt x="3789371" y="1635822"/>
                  <a:pt x="3772079" y="1728189"/>
                  <a:pt x="3737456" y="1816898"/>
                </a:cubicBezTo>
                <a:cubicBezTo>
                  <a:pt x="3719311" y="1863398"/>
                  <a:pt x="3699789" y="1909194"/>
                  <a:pt x="3668211" y="1949168"/>
                </a:cubicBezTo>
                <a:cubicBezTo>
                  <a:pt x="3634081" y="1992383"/>
                  <a:pt x="3604695" y="2039464"/>
                  <a:pt x="3569239" y="2081496"/>
                </a:cubicBezTo>
                <a:cubicBezTo>
                  <a:pt x="3510965" y="2150592"/>
                  <a:pt x="3448736" y="2216568"/>
                  <a:pt x="3369514" y="2262424"/>
                </a:cubicBezTo>
                <a:cubicBezTo>
                  <a:pt x="3312018" y="2295691"/>
                  <a:pt x="3252250" y="2324993"/>
                  <a:pt x="3193897" y="2356815"/>
                </a:cubicBezTo>
                <a:cubicBezTo>
                  <a:pt x="3160287" y="2375141"/>
                  <a:pt x="3127677" y="2395273"/>
                  <a:pt x="3094309" y="2414038"/>
                </a:cubicBezTo>
                <a:cubicBezTo>
                  <a:pt x="3024031" y="2453563"/>
                  <a:pt x="2968917" y="2511693"/>
                  <a:pt x="2911696" y="2566399"/>
                </a:cubicBezTo>
                <a:cubicBezTo>
                  <a:pt x="2789802" y="2682929"/>
                  <a:pt x="2662043" y="2791953"/>
                  <a:pt x="2523915" y="2888738"/>
                </a:cubicBezTo>
                <a:cubicBezTo>
                  <a:pt x="2440431" y="2947237"/>
                  <a:pt x="2359040" y="3008970"/>
                  <a:pt x="2273290" y="3063890"/>
                </a:cubicBezTo>
                <a:cubicBezTo>
                  <a:pt x="2157569" y="3138004"/>
                  <a:pt x="2032110" y="3188850"/>
                  <a:pt x="1892497" y="3194678"/>
                </a:cubicBezTo>
                <a:cubicBezTo>
                  <a:pt x="1818698" y="3197761"/>
                  <a:pt x="1746608" y="3184707"/>
                  <a:pt x="1675449" y="3165255"/>
                </a:cubicBezTo>
                <a:cubicBezTo>
                  <a:pt x="1611104" y="3147664"/>
                  <a:pt x="1545460" y="3134454"/>
                  <a:pt x="1481941" y="3114386"/>
                </a:cubicBezTo>
                <a:cubicBezTo>
                  <a:pt x="1434051" y="3099240"/>
                  <a:pt x="1385094" y="3095545"/>
                  <a:pt x="1336257" y="3089540"/>
                </a:cubicBezTo>
                <a:cubicBezTo>
                  <a:pt x="1302025" y="3085333"/>
                  <a:pt x="1267276" y="3084853"/>
                  <a:pt x="1232722" y="3083881"/>
                </a:cubicBezTo>
                <a:cubicBezTo>
                  <a:pt x="1144388" y="3081393"/>
                  <a:pt x="1059757" y="3104963"/>
                  <a:pt x="973939" y="3120715"/>
                </a:cubicBezTo>
                <a:cubicBezTo>
                  <a:pt x="908890" y="3132652"/>
                  <a:pt x="843182" y="3141011"/>
                  <a:pt x="777704" y="3150481"/>
                </a:cubicBezTo>
                <a:cubicBezTo>
                  <a:pt x="773890" y="3151028"/>
                  <a:pt x="769463" y="3147091"/>
                  <a:pt x="765251" y="3145433"/>
                </a:cubicBezTo>
                <a:cubicBezTo>
                  <a:pt x="764151" y="3144991"/>
                  <a:pt x="762490" y="3144719"/>
                  <a:pt x="761592" y="3145240"/>
                </a:cubicBezTo>
                <a:cubicBezTo>
                  <a:pt x="747848" y="3153182"/>
                  <a:pt x="734326" y="3152142"/>
                  <a:pt x="719195" y="3147911"/>
                </a:cubicBezTo>
                <a:cubicBezTo>
                  <a:pt x="709189" y="3145109"/>
                  <a:pt x="697100" y="3150543"/>
                  <a:pt x="686525" y="3148795"/>
                </a:cubicBezTo>
                <a:cubicBezTo>
                  <a:pt x="638168" y="3140803"/>
                  <a:pt x="588974" y="3135184"/>
                  <a:pt x="542084" y="3121718"/>
                </a:cubicBezTo>
                <a:cubicBezTo>
                  <a:pt x="501356" y="3110009"/>
                  <a:pt x="461931" y="3091460"/>
                  <a:pt x="424441" y="3071267"/>
                </a:cubicBezTo>
                <a:cubicBezTo>
                  <a:pt x="386334" y="3050714"/>
                  <a:pt x="349745" y="3026480"/>
                  <a:pt x="315368" y="3000118"/>
                </a:cubicBezTo>
                <a:cubicBezTo>
                  <a:pt x="280496" y="2973372"/>
                  <a:pt x="248172" y="2943063"/>
                  <a:pt x="216479" y="2912496"/>
                </a:cubicBezTo>
                <a:cubicBezTo>
                  <a:pt x="153643" y="2851881"/>
                  <a:pt x="104216" y="2780854"/>
                  <a:pt x="68527" y="2701610"/>
                </a:cubicBezTo>
                <a:cubicBezTo>
                  <a:pt x="32114" y="2620738"/>
                  <a:pt x="11957" y="2534712"/>
                  <a:pt x="4189" y="2446259"/>
                </a:cubicBezTo>
                <a:cubicBezTo>
                  <a:pt x="1112" y="2411291"/>
                  <a:pt x="403" y="2376018"/>
                  <a:pt x="534" y="2340897"/>
                </a:cubicBezTo>
                <a:cubicBezTo>
                  <a:pt x="591" y="2326371"/>
                  <a:pt x="3476" y="2311874"/>
                  <a:pt x="5537" y="2297335"/>
                </a:cubicBezTo>
                <a:lnTo>
                  <a:pt x="500" y="2297336"/>
                </a:lnTo>
                <a:lnTo>
                  <a:pt x="31" y="75119"/>
                </a:lnTo>
                <a:lnTo>
                  <a:pt x="16" y="75119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25404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eop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7907C-161A-B785-D818-C50D06A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ABCED9-DF8D-9CD4-04E5-9DC2B5C0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747647-649C-CDE1-F0C1-D57FF0401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B37BDB7-9013-ED96-E8F0-53569312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3240A844-64F5-94F3-0D38-44E5C3D3B4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857F48BF-2E58-CF8C-7040-2007F1B78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D8B2F9-8849-68AC-0173-FEEE604207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76899D4C-BF1D-7E78-33F1-47A6E3EED2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4880" y="4787249"/>
            <a:ext cx="32004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3">
                    <a:lumMod val="50000"/>
                  </a:schemeClr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2435C3E-5839-9423-E1C7-A3F69DFFC2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4880" y="5244449"/>
            <a:ext cx="32004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55137E-80AF-9BFB-4B25-791608F8B1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9965" y="2665983"/>
            <a:ext cx="3200400" cy="2121267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566DD8B-0061-9CDD-DD6C-1FAACCB7711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489704" y="1638257"/>
            <a:ext cx="3200661" cy="3151363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2F624BB0-CDD0-F6B6-44B8-46C3942207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29315" y="4787249"/>
            <a:ext cx="32004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4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769D0612-67A6-749A-5EC1-98FF8DA6D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9315" y="5244449"/>
            <a:ext cx="32004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3651ECC-934E-C7A5-775A-E731A5E4140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4400" y="2665983"/>
            <a:ext cx="3200400" cy="2121267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5247709-0D7F-0069-72A3-7161CED7C994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534139" y="1638257"/>
            <a:ext cx="3200661" cy="3151363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F584B221-FBC4-2177-2843-A1ACC0DCF8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54" y="4784878"/>
            <a:ext cx="32004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5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BBBD095-361D-4660-D196-DC32C638F9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54" y="5242078"/>
            <a:ext cx="32004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233AEAB-5D73-C33D-CA06-BC9288CFDCD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0139" y="2663612"/>
            <a:ext cx="3200400" cy="2121267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843DC8-4391-D626-4F11-C91BC9D162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59878" y="1635886"/>
            <a:ext cx="3200661" cy="3151363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53760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eop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7907C-161A-B785-D818-C50D06A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ABCED9-DF8D-9CD4-04E5-9DC2B5C0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747647-649C-CDE1-F0C1-D57FF0401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B37BDB7-9013-ED96-E8F0-53569312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3240A844-64F5-94F3-0D38-44E5C3D3B4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857F48BF-2E58-CF8C-7040-2007F1B78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D8B2F9-8849-68AC-0173-FEEE604207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233AEAB-5D73-C33D-CA06-BC9288CFDC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817" y="2853214"/>
            <a:ext cx="2514600" cy="1666710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843DC8-4391-D626-4F11-C91BC9D1622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2817" y="2044055"/>
            <a:ext cx="2514600" cy="2475869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2EDB14A-EABD-022D-BAD6-D1C7E47EF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054" y="4523379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2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2ED6CB-BFAB-9B3F-83E4-92BF47D77F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054" y="4980579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447BDAC-2E96-EF9C-5AFD-C1AD5296C5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431" y="4519927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5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771F7E6-C68F-3BAE-8A20-C2B5A56045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1431" y="4977127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FD3CEFA-25CE-8DF2-F0F1-E39F97E930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3823" y="4523005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3">
                    <a:lumMod val="50000"/>
                  </a:schemeClr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0E33534-DF09-30DB-3344-F5519C6D7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3823" y="4980205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254F911-4597-A0EE-B514-07592AED54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0200" y="4519927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4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482E354-93E9-0F9B-7A71-3ACC79F56A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0200" y="4977127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24888F4-7EBA-1ECF-E652-7327BEE6800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1431" y="2856295"/>
            <a:ext cx="2514600" cy="1666710"/>
          </a:xfrm>
          <a:prstGeom prst="rect">
            <a:avLst/>
          </a:prstGeom>
        </p:spPr>
      </p:pic>
      <p:sp>
        <p:nvSpPr>
          <p:cNvPr id="21" name="Picture Placeholder 41">
            <a:extLst>
              <a:ext uri="{FF2B5EF4-FFF2-40B4-BE49-F238E27FC236}">
                <a16:creationId xmlns:a16="http://schemas.microsoft.com/office/drawing/2014/main" id="{EF529815-E8D9-0D20-267E-CE4C896296FF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371431" y="2047136"/>
            <a:ext cx="2514600" cy="2475869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E44DDD-6468-3235-035C-C12A0702ED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3823" y="2856295"/>
            <a:ext cx="2514600" cy="1666710"/>
          </a:xfrm>
          <a:prstGeom prst="rect">
            <a:avLst/>
          </a:prstGeom>
        </p:spPr>
      </p:pic>
      <p:sp>
        <p:nvSpPr>
          <p:cNvPr id="23" name="Picture Placeholder 41">
            <a:extLst>
              <a:ext uri="{FF2B5EF4-FFF2-40B4-BE49-F238E27FC236}">
                <a16:creationId xmlns:a16="http://schemas.microsoft.com/office/drawing/2014/main" id="{79800E8C-4676-7DC3-2A3E-6E27608C9D20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303823" y="2047136"/>
            <a:ext cx="2514600" cy="2475869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A11B250-9430-57D2-7EE9-D8CA54B215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14583" y="2853214"/>
            <a:ext cx="2514600" cy="1666710"/>
          </a:xfrm>
          <a:prstGeom prst="rect">
            <a:avLst/>
          </a:prstGeom>
        </p:spPr>
      </p:pic>
      <p:sp>
        <p:nvSpPr>
          <p:cNvPr id="25" name="Picture Placeholder 41">
            <a:extLst>
              <a:ext uri="{FF2B5EF4-FFF2-40B4-BE49-F238E27FC236}">
                <a16:creationId xmlns:a16="http://schemas.microsoft.com/office/drawing/2014/main" id="{806DEB69-B6F4-FBFA-9805-CB8F8CF3BC7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214583" y="2044055"/>
            <a:ext cx="2514600" cy="2475869"/>
          </a:xfrm>
          <a:custGeom>
            <a:avLst/>
            <a:gdLst>
              <a:gd name="connsiteX0" fmla="*/ 0 w 3200661"/>
              <a:gd name="connsiteY0" fmla="*/ 0 h 3151363"/>
              <a:gd name="connsiteX1" fmla="*/ 3200400 w 3200661"/>
              <a:gd name="connsiteY1" fmla="*/ 0 h 3151363"/>
              <a:gd name="connsiteX2" fmla="*/ 3200400 w 3200661"/>
              <a:gd name="connsiteY2" fmla="*/ 454828 h 3151363"/>
              <a:gd name="connsiteX3" fmla="*/ 3200402 w 3200661"/>
              <a:gd name="connsiteY3" fmla="*/ 454828 h 3151363"/>
              <a:gd name="connsiteX4" fmla="*/ 3200416 w 3200661"/>
              <a:gd name="connsiteY4" fmla="*/ 518891 h 3151363"/>
              <a:gd name="connsiteX5" fmla="*/ 3200410 w 3200661"/>
              <a:gd name="connsiteY5" fmla="*/ 518894 h 3151363"/>
              <a:gd name="connsiteX6" fmla="*/ 3200643 w 3200661"/>
              <a:gd name="connsiteY6" fmla="*/ 1658001 h 3151363"/>
              <a:gd name="connsiteX7" fmla="*/ 3197975 w 3200661"/>
              <a:gd name="connsiteY7" fmla="*/ 1658000 h 3151363"/>
              <a:gd name="connsiteX8" fmla="*/ 3200351 w 3200661"/>
              <a:gd name="connsiteY8" fmla="*/ 1755038 h 3151363"/>
              <a:gd name="connsiteX9" fmla="*/ 3154494 w 3200661"/>
              <a:gd name="connsiteY9" fmla="*/ 1988203 h 3151363"/>
              <a:gd name="connsiteX10" fmla="*/ 3096055 w 3200661"/>
              <a:gd name="connsiteY10" fmla="*/ 2099833 h 3151363"/>
              <a:gd name="connsiteX11" fmla="*/ 3012527 w 3200661"/>
              <a:gd name="connsiteY11" fmla="*/ 2211511 h 3151363"/>
              <a:gd name="connsiteX12" fmla="*/ 2843969 w 3200661"/>
              <a:gd name="connsiteY12" fmla="*/ 2364206 h 3151363"/>
              <a:gd name="connsiteX13" fmla="*/ 2695757 w 3200661"/>
              <a:gd name="connsiteY13" fmla="*/ 2443867 h 3151363"/>
              <a:gd name="connsiteX14" fmla="*/ 2611709 w 3200661"/>
              <a:gd name="connsiteY14" fmla="*/ 2492161 h 3151363"/>
              <a:gd name="connsiteX15" fmla="*/ 2457593 w 3200661"/>
              <a:gd name="connsiteY15" fmla="*/ 2620746 h 3151363"/>
              <a:gd name="connsiteX16" fmla="*/ 2130324 w 3200661"/>
              <a:gd name="connsiteY16" fmla="*/ 2892785 h 3151363"/>
              <a:gd name="connsiteX17" fmla="*/ 1918809 w 3200661"/>
              <a:gd name="connsiteY17" fmla="*/ 3040605 h 3151363"/>
              <a:gd name="connsiteX18" fmla="*/ 1597438 w 3200661"/>
              <a:gd name="connsiteY18" fmla="*/ 3150983 h 3151363"/>
              <a:gd name="connsiteX19" fmla="*/ 1414260 w 3200661"/>
              <a:gd name="connsiteY19" fmla="*/ 3126152 h 3151363"/>
              <a:gd name="connsiteX20" fmla="*/ 1250948 w 3200661"/>
              <a:gd name="connsiteY20" fmla="*/ 3083221 h 3151363"/>
              <a:gd name="connsiteX21" fmla="*/ 1127998 w 3200661"/>
              <a:gd name="connsiteY21" fmla="*/ 3062252 h 3151363"/>
              <a:gd name="connsiteX22" fmla="*/ 1040619 w 3200661"/>
              <a:gd name="connsiteY22" fmla="*/ 3057476 h 3151363"/>
              <a:gd name="connsiteX23" fmla="*/ 822219 w 3200661"/>
              <a:gd name="connsiteY23" fmla="*/ 3088562 h 3151363"/>
              <a:gd name="connsiteX24" fmla="*/ 656606 w 3200661"/>
              <a:gd name="connsiteY24" fmla="*/ 3113683 h 3151363"/>
              <a:gd name="connsiteX25" fmla="*/ 646096 w 3200661"/>
              <a:gd name="connsiteY25" fmla="*/ 3109423 h 3151363"/>
              <a:gd name="connsiteX26" fmla="*/ 643008 w 3200661"/>
              <a:gd name="connsiteY26" fmla="*/ 3109260 h 3151363"/>
              <a:gd name="connsiteX27" fmla="*/ 607227 w 3200661"/>
              <a:gd name="connsiteY27" fmla="*/ 3111514 h 3151363"/>
              <a:gd name="connsiteX28" fmla="*/ 579655 w 3200661"/>
              <a:gd name="connsiteY28" fmla="*/ 3112260 h 3151363"/>
              <a:gd name="connsiteX29" fmla="*/ 457754 w 3200661"/>
              <a:gd name="connsiteY29" fmla="*/ 3089409 h 3151363"/>
              <a:gd name="connsiteX30" fmla="*/ 358469 w 3200661"/>
              <a:gd name="connsiteY30" fmla="*/ 3046830 h 3151363"/>
              <a:gd name="connsiteX31" fmla="*/ 266417 w 3200661"/>
              <a:gd name="connsiteY31" fmla="*/ 2986784 h 3151363"/>
              <a:gd name="connsiteX32" fmla="*/ 182959 w 3200661"/>
              <a:gd name="connsiteY32" fmla="*/ 2912835 h 3151363"/>
              <a:gd name="connsiteX33" fmla="*/ 58095 w 3200661"/>
              <a:gd name="connsiteY33" fmla="*/ 2734858 h 3151363"/>
              <a:gd name="connsiteX34" fmla="*/ 3797 w 3200661"/>
              <a:gd name="connsiteY34" fmla="*/ 2519354 h 3151363"/>
              <a:gd name="connsiteX35" fmla="*/ 712 w 3200661"/>
              <a:gd name="connsiteY35" fmla="*/ 2430433 h 3151363"/>
              <a:gd name="connsiteX36" fmla="*/ 4934 w 3200661"/>
              <a:gd name="connsiteY36" fmla="*/ 2393669 h 3151363"/>
              <a:gd name="connsiteX37" fmla="*/ 683 w 3200661"/>
              <a:gd name="connsiteY37" fmla="*/ 2393670 h 3151363"/>
              <a:gd name="connsiteX38" fmla="*/ 360 w 3200661"/>
              <a:gd name="connsiteY38" fmla="*/ 862416 h 3151363"/>
              <a:gd name="connsiteX39" fmla="*/ 0 w 3200661"/>
              <a:gd name="connsiteY39" fmla="*/ 862416 h 31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00661" h="3151363">
                <a:moveTo>
                  <a:pt x="0" y="0"/>
                </a:moveTo>
                <a:lnTo>
                  <a:pt x="3200400" y="0"/>
                </a:lnTo>
                <a:lnTo>
                  <a:pt x="3200400" y="454828"/>
                </a:lnTo>
                <a:lnTo>
                  <a:pt x="3200402" y="454828"/>
                </a:lnTo>
                <a:lnTo>
                  <a:pt x="3200416" y="518891"/>
                </a:lnTo>
                <a:lnTo>
                  <a:pt x="3200410" y="518894"/>
                </a:lnTo>
                <a:lnTo>
                  <a:pt x="3200643" y="1658001"/>
                </a:lnTo>
                <a:lnTo>
                  <a:pt x="3197975" y="1658000"/>
                </a:lnTo>
                <a:cubicBezTo>
                  <a:pt x="3200342" y="1690244"/>
                  <a:pt x="3201178" y="1722580"/>
                  <a:pt x="3200351" y="1755038"/>
                </a:cubicBezTo>
                <a:cubicBezTo>
                  <a:pt x="3198308" y="1835384"/>
                  <a:pt x="3183715" y="1913337"/>
                  <a:pt x="3154494" y="1988203"/>
                </a:cubicBezTo>
                <a:cubicBezTo>
                  <a:pt x="3139181" y="2027447"/>
                  <a:pt x="3122705" y="2066096"/>
                  <a:pt x="3096055" y="2099833"/>
                </a:cubicBezTo>
                <a:cubicBezTo>
                  <a:pt x="3067251" y="2136304"/>
                  <a:pt x="3042451" y="2176038"/>
                  <a:pt x="3012527" y="2211511"/>
                </a:cubicBezTo>
                <a:cubicBezTo>
                  <a:pt x="2963347" y="2269825"/>
                  <a:pt x="2910829" y="2325505"/>
                  <a:pt x="2843969" y="2364206"/>
                </a:cubicBezTo>
                <a:cubicBezTo>
                  <a:pt x="2795445" y="2392281"/>
                  <a:pt x="2745004" y="2417011"/>
                  <a:pt x="2695757" y="2443867"/>
                </a:cubicBezTo>
                <a:cubicBezTo>
                  <a:pt x="2667392" y="2459333"/>
                  <a:pt x="2639870" y="2476324"/>
                  <a:pt x="2611709" y="2492161"/>
                </a:cubicBezTo>
                <a:cubicBezTo>
                  <a:pt x="2552398" y="2525518"/>
                  <a:pt x="2505884" y="2574577"/>
                  <a:pt x="2457593" y="2620746"/>
                </a:cubicBezTo>
                <a:cubicBezTo>
                  <a:pt x="2354720" y="2719092"/>
                  <a:pt x="2246898" y="2811103"/>
                  <a:pt x="2130324" y="2892785"/>
                </a:cubicBezTo>
                <a:cubicBezTo>
                  <a:pt x="2059868" y="2942155"/>
                  <a:pt x="1991178" y="2994255"/>
                  <a:pt x="1918809" y="3040605"/>
                </a:cubicBezTo>
                <a:cubicBezTo>
                  <a:pt x="1821146" y="3103153"/>
                  <a:pt x="1715264" y="3146065"/>
                  <a:pt x="1597438" y="3150983"/>
                </a:cubicBezTo>
                <a:cubicBezTo>
                  <a:pt x="1535155" y="3153585"/>
                  <a:pt x="1474314" y="3142568"/>
                  <a:pt x="1414260" y="3126152"/>
                </a:cubicBezTo>
                <a:cubicBezTo>
                  <a:pt x="1359956" y="3111306"/>
                  <a:pt x="1304555" y="3100157"/>
                  <a:pt x="1250948" y="3083221"/>
                </a:cubicBezTo>
                <a:cubicBezTo>
                  <a:pt x="1210531" y="3070438"/>
                  <a:pt x="1169214" y="3067320"/>
                  <a:pt x="1127998" y="3062252"/>
                </a:cubicBezTo>
                <a:cubicBezTo>
                  <a:pt x="1099108" y="3058701"/>
                  <a:pt x="1069781" y="3058296"/>
                  <a:pt x="1040619" y="3057476"/>
                </a:cubicBezTo>
                <a:cubicBezTo>
                  <a:pt x="966070" y="3055376"/>
                  <a:pt x="894645" y="3075268"/>
                  <a:pt x="822219" y="3088562"/>
                </a:cubicBezTo>
                <a:cubicBezTo>
                  <a:pt x="767321" y="3098636"/>
                  <a:pt x="711866" y="3105691"/>
                  <a:pt x="656606" y="3113683"/>
                </a:cubicBezTo>
                <a:cubicBezTo>
                  <a:pt x="653387" y="3114145"/>
                  <a:pt x="649651" y="3110822"/>
                  <a:pt x="646096" y="3109423"/>
                </a:cubicBezTo>
                <a:cubicBezTo>
                  <a:pt x="645168" y="3109050"/>
                  <a:pt x="643766" y="3108820"/>
                  <a:pt x="643008" y="3109260"/>
                </a:cubicBezTo>
                <a:cubicBezTo>
                  <a:pt x="631409" y="3115963"/>
                  <a:pt x="619997" y="3115085"/>
                  <a:pt x="607227" y="3111514"/>
                </a:cubicBezTo>
                <a:cubicBezTo>
                  <a:pt x="598783" y="3109149"/>
                  <a:pt x="588580" y="3113736"/>
                  <a:pt x="579655" y="3112260"/>
                </a:cubicBezTo>
                <a:cubicBezTo>
                  <a:pt x="538844" y="3105515"/>
                  <a:pt x="497327" y="3100773"/>
                  <a:pt x="457754" y="3089409"/>
                </a:cubicBezTo>
                <a:cubicBezTo>
                  <a:pt x="423382" y="3079527"/>
                  <a:pt x="390109" y="3063872"/>
                  <a:pt x="358469" y="3046830"/>
                </a:cubicBezTo>
                <a:cubicBezTo>
                  <a:pt x="326309" y="3029485"/>
                  <a:pt x="295429" y="3009032"/>
                  <a:pt x="266417" y="2986784"/>
                </a:cubicBezTo>
                <a:cubicBezTo>
                  <a:pt x="236986" y="2964212"/>
                  <a:pt x="209706" y="2938632"/>
                  <a:pt x="182959" y="2912835"/>
                </a:cubicBezTo>
                <a:cubicBezTo>
                  <a:pt x="129929" y="2861679"/>
                  <a:pt x="88215" y="2801736"/>
                  <a:pt x="58095" y="2734858"/>
                </a:cubicBezTo>
                <a:cubicBezTo>
                  <a:pt x="27364" y="2666605"/>
                  <a:pt x="10352" y="2594004"/>
                  <a:pt x="3797" y="2519354"/>
                </a:cubicBezTo>
                <a:cubicBezTo>
                  <a:pt x="1200" y="2489842"/>
                  <a:pt x="601" y="2460074"/>
                  <a:pt x="712" y="2430433"/>
                </a:cubicBezTo>
                <a:cubicBezTo>
                  <a:pt x="760" y="2418174"/>
                  <a:pt x="3195" y="2405939"/>
                  <a:pt x="4934" y="2393669"/>
                </a:cubicBezTo>
                <a:lnTo>
                  <a:pt x="683" y="2393670"/>
                </a:lnTo>
                <a:lnTo>
                  <a:pt x="360" y="862416"/>
                </a:lnTo>
                <a:lnTo>
                  <a:pt x="0" y="862416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058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5C543C3-9E9A-8F57-23A4-09F7B04F0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5A56FA6-4B1A-75DA-2BF4-52EB2A7D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3" y="2751892"/>
            <a:ext cx="11274554" cy="677108"/>
          </a:xfrm>
        </p:spPr>
        <p:txBody>
          <a:bodyPr wrap="square" anchor="b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1ED79A-353D-950E-1D95-0443DC031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23" y="3429000"/>
            <a:ext cx="11274554" cy="514243"/>
          </a:xfrm>
        </p:spPr>
        <p:txBody>
          <a:bodyPr wrap="square" anchor="t">
            <a:spAutoFit/>
          </a:bodyPr>
          <a:lstStyle>
            <a:lvl1pPr algn="ctr"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FC51D9FB-59C6-9C15-D1E8-8CA5D635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F0431C7C-3045-7071-0593-BE1CFAAE47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F105587-2B42-F46E-571B-2F4846B190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D4C56BB-432C-4D45-5975-ADE283FCD3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360039"/>
            <a:ext cx="1746041" cy="3200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D2D4017-0CAE-C061-9BCE-A1A1C371B8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054" y="844233"/>
            <a:ext cx="11274554" cy="4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(Circles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7907C-161A-B785-D818-C50D06A1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ABCED9-DF8D-9CD4-04E5-9DC2B5C0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747647-649C-CDE1-F0C1-D57FF0401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B37BDB7-9013-ED96-E8F0-53569312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3240A844-64F5-94F3-0D38-44E5C3D3B41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857F48BF-2E58-CF8C-7040-2007F1B78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D8B2F9-8849-68AC-0173-FEEE604207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7A01FB-CFC1-96E8-F916-83033FCCA5A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5054" y="1895496"/>
            <a:ext cx="2514600" cy="2514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CF5C96B-7EF8-7E47-2C72-A15665CF024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71431" y="1895496"/>
            <a:ext cx="2514600" cy="25145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D169F9-F976-EC4F-5D24-091AC1FD1FA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303823" y="1895496"/>
            <a:ext cx="2514600" cy="25145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1EE32FF-A69C-7A5A-11C8-526E18B32C2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20200" y="1895496"/>
            <a:ext cx="2514600" cy="2514599"/>
          </a:xfrm>
          <a:prstGeom prst="ellipse">
            <a:avLst/>
          </a:prstGeom>
          <a:solidFill>
            <a:schemeClr val="accent3"/>
          </a:solidFill>
          <a:effectLst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Profile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A1459B2-01CA-58AE-73F3-022359256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054" y="4410095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2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C8AC69B-1A3F-3ACB-250D-1CBFF32E9C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054" y="4867295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674FA3B-D56A-A506-4C01-4B92EF5F6F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431" y="4406643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5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EEA8BC2-ACC9-6A8D-7BCA-BB080C230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1431" y="4863843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91F1DAF-B2A6-C687-C699-D7E27D2D43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3823" y="4409721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4"/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25D33B5-CCF1-9A54-5EB8-700336E665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3823" y="4866921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7AD3E64-64BF-48FF-3878-5250F5BD87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0200" y="4406643"/>
            <a:ext cx="2514600" cy="457200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b="1" dirty="0">
                <a:solidFill>
                  <a:schemeClr val="accent3">
                    <a:lumMod val="50000"/>
                  </a:schemeClr>
                </a:solidFill>
                <a:latin typeface="Mulish" pitchFamily="2" charset="77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2EF30D9-CB52-669B-1A4B-6CDEA33D1E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0200" y="4863843"/>
            <a:ext cx="2514600" cy="457200"/>
          </a:xfrm>
        </p:spPr>
        <p:txBody>
          <a:bodyPr vert="horz" lIns="91440" tIns="0" rIns="91440" bIns="0" rtlCol="0" anchor="t">
            <a:noAutofit/>
          </a:bodyPr>
          <a:lstStyle>
            <a:lvl1pPr algn="ctr">
              <a:defRPr lang="en-US" sz="1200" dirty="0"/>
            </a:lvl1pPr>
          </a:lstStyle>
          <a:p>
            <a:pPr lvl="0" algn="ctr">
              <a:spcBef>
                <a:spcPts val="0"/>
              </a:spcBef>
            </a:pPr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22295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98FF1F1-CD08-BBBE-3DA0-3ABB677FCBA2}"/>
              </a:ext>
            </a:extLst>
          </p:cNvPr>
          <p:cNvSpPr/>
          <p:nvPr userDrawn="1"/>
        </p:nvSpPr>
        <p:spPr>
          <a:xfrm rot="-600000">
            <a:off x="6929009" y="1472433"/>
            <a:ext cx="4114800" cy="4118255"/>
          </a:xfrm>
          <a:prstGeom prst="roundRect">
            <a:avLst>
              <a:gd name="adj" fmla="val 45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772509-2F8B-B3C9-0445-3940DCAB3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FB8E667-6570-ECFD-F061-3E531EEF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4F7D82B-1167-94CC-480B-6A0A6CBC02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A6E0A390-0A29-FE47-E3FA-3EAB6EC5FF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4C8C63-C807-5D07-F628-DB836F3C9F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360039"/>
            <a:ext cx="1746041" cy="3200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CC573F-2FC5-A456-97F3-C0FDAFFD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2408" cy="1143000"/>
          </a:xfrm>
        </p:spPr>
        <p:txBody>
          <a:bodyPr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5C319421-2E14-057B-2C34-54FEDB1C66D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29008" y="1475331"/>
            <a:ext cx="4114800" cy="4114800"/>
          </a:xfrm>
          <a:prstGeom prst="roundRect">
            <a:avLst>
              <a:gd name="adj" fmla="val 3870"/>
            </a:avLst>
          </a:prstGeom>
          <a:solidFill>
            <a:schemeClr val="bg1"/>
          </a:solidFill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 algn="ctr">
              <a:defRPr lang="en-US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60AD56-9316-CBCE-3F84-2C338B49C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808" y="1931360"/>
            <a:ext cx="5486400" cy="3200400"/>
          </a:xfrm>
          <a:prstGeom prst="roundRect">
            <a:avLst>
              <a:gd name="adj" fmla="val 3941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 marL="320040" indent="-320040">
              <a:spcBef>
                <a:spcPts val="2000"/>
              </a:spcBef>
              <a:buClr>
                <a:schemeClr val="accent4"/>
              </a:buClr>
              <a:buFont typeface="+mj-lt"/>
              <a:buAutoNum type="arabicPeriod"/>
              <a:defRPr lang="en-US" sz="1600" b="1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DB1C4EE-9228-C8EA-236F-891D872B88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582184-0830-9BED-68CB-8682F0F6E9A4}"/>
              </a:ext>
            </a:extLst>
          </p:cNvPr>
          <p:cNvSpPr/>
          <p:nvPr userDrawn="1"/>
        </p:nvSpPr>
        <p:spPr>
          <a:xfrm>
            <a:off x="7620000" y="-3009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3E213D-B689-B8F7-AE30-632F6EBD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810" t="80000" r="14826"/>
          <a:stretch/>
        </p:blipFill>
        <p:spPr>
          <a:xfrm flipV="1">
            <a:off x="7619998" y="6073533"/>
            <a:ext cx="4572001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301C1B-40EA-73A4-7B9D-602DED374EBA}"/>
              </a:ext>
            </a:extLst>
          </p:cNvPr>
          <p:cNvSpPr/>
          <p:nvPr userDrawn="1"/>
        </p:nvSpPr>
        <p:spPr>
          <a:xfrm rot="300000">
            <a:off x="457200" y="460510"/>
            <a:ext cx="6694687" cy="5936978"/>
          </a:xfrm>
          <a:prstGeom prst="roundRect">
            <a:avLst>
              <a:gd name="adj" fmla="val 3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AF427B-7D43-CE3C-55D4-05BD829E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22" y="-3009"/>
            <a:ext cx="3657600" cy="1371600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EA957F64-9A65-3E87-F09B-5EDC1CA296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60512"/>
            <a:ext cx="6699657" cy="5936978"/>
          </a:xfrm>
          <a:prstGeom prst="roundRect">
            <a:avLst>
              <a:gd name="adj" fmla="val 3870"/>
            </a:avLst>
          </a:prstGeom>
          <a:solidFill>
            <a:schemeClr val="bg1"/>
          </a:solidFill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 algn="ctr">
              <a:defRPr lang="en-US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54083-2A86-1DD1-AA28-2DC687567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7200" y="1368590"/>
            <a:ext cx="3657600" cy="457200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BEEB0658-0ECB-E336-BED3-82B3A394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169191"/>
            <a:ext cx="685800" cy="685800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smtClean="0">
                <a:solidFill>
                  <a:schemeClr val="accent5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DF8B4B-A2D1-4487-DDFF-AD625AC35B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4035" y="6357030"/>
            <a:ext cx="172421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phic 19">
            <a:extLst>
              <a:ext uri="{FF2B5EF4-FFF2-40B4-BE49-F238E27FC236}">
                <a16:creationId xmlns:a16="http://schemas.microsoft.com/office/drawing/2014/main" id="{D604DFAA-DAF0-0F12-A1C0-290FFBB147F7}"/>
              </a:ext>
            </a:extLst>
          </p:cNvPr>
          <p:cNvGrpSpPr/>
          <p:nvPr/>
        </p:nvGrpSpPr>
        <p:grpSpPr>
          <a:xfrm>
            <a:off x="4569082" y="1676024"/>
            <a:ext cx="7611892" cy="2805532"/>
            <a:chOff x="4569082" y="1676024"/>
            <a:chExt cx="7611892" cy="280553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F9D0EAB-104E-6B78-2201-103060FA44C1}"/>
                </a:ext>
              </a:extLst>
            </p:cNvPr>
            <p:cNvSpPr/>
            <p:nvPr/>
          </p:nvSpPr>
          <p:spPr>
            <a:xfrm>
              <a:off x="4569082" y="1676024"/>
              <a:ext cx="7611819" cy="2267770"/>
            </a:xfrm>
            <a:custGeom>
              <a:avLst/>
              <a:gdLst>
                <a:gd name="connsiteX0" fmla="*/ -40 w 7611819"/>
                <a:gd name="connsiteY0" fmla="*/ 504718 h 2267770"/>
                <a:gd name="connsiteX1" fmla="*/ 156789 w 7611819"/>
                <a:gd name="connsiteY1" fmla="*/ 495220 h 2267770"/>
                <a:gd name="connsiteX2" fmla="*/ 1850664 w 7611819"/>
                <a:gd name="connsiteY2" fmla="*/ 425481 h 2267770"/>
                <a:gd name="connsiteX3" fmla="*/ 3602326 w 7611819"/>
                <a:gd name="connsiteY3" fmla="*/ 23566 h 2267770"/>
                <a:gd name="connsiteX4" fmla="*/ 6121186 w 7611819"/>
                <a:gd name="connsiteY4" fmla="*/ 495220 h 2267770"/>
                <a:gd name="connsiteX5" fmla="*/ 7611780 w 7611819"/>
                <a:gd name="connsiteY5" fmla="*/ 1128081 h 2267770"/>
                <a:gd name="connsiteX6" fmla="*/ 7611780 w 7611819"/>
                <a:gd name="connsiteY6" fmla="*/ 2267779 h 2267770"/>
                <a:gd name="connsiteX7" fmla="*/ 6563122 w 7611819"/>
                <a:gd name="connsiteY7" fmla="*/ 2267779 h 2267770"/>
                <a:gd name="connsiteX8" fmla="*/ 4267099 w 7611819"/>
                <a:gd name="connsiteY8" fmla="*/ 2267779 h 2267770"/>
                <a:gd name="connsiteX9" fmla="*/ -40 w 7611819"/>
                <a:gd name="connsiteY9" fmla="*/ 2267779 h 2267770"/>
                <a:gd name="connsiteX10" fmla="*/ -40 w 7611819"/>
                <a:gd name="connsiteY10" fmla="*/ 504718 h 226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1819" h="2267770">
                  <a:moveTo>
                    <a:pt x="-40" y="504718"/>
                  </a:moveTo>
                  <a:cubicBezTo>
                    <a:pt x="49475" y="498501"/>
                    <a:pt x="101708" y="495220"/>
                    <a:pt x="156789" y="495220"/>
                  </a:cubicBezTo>
                  <a:cubicBezTo>
                    <a:pt x="1154771" y="495220"/>
                    <a:pt x="1033594" y="595076"/>
                    <a:pt x="1850664" y="425481"/>
                  </a:cubicBezTo>
                  <a:cubicBezTo>
                    <a:pt x="2693183" y="250607"/>
                    <a:pt x="2575988" y="123552"/>
                    <a:pt x="3602326" y="23566"/>
                  </a:cubicBezTo>
                  <a:cubicBezTo>
                    <a:pt x="4651644" y="-78656"/>
                    <a:pt x="5556567" y="165255"/>
                    <a:pt x="6121186" y="495220"/>
                  </a:cubicBezTo>
                  <a:cubicBezTo>
                    <a:pt x="7171052" y="1108726"/>
                    <a:pt x="7429801" y="1136060"/>
                    <a:pt x="7611780" y="1128081"/>
                  </a:cubicBezTo>
                  <a:lnTo>
                    <a:pt x="7611780" y="2267779"/>
                  </a:lnTo>
                  <a:lnTo>
                    <a:pt x="6563122" y="2267779"/>
                  </a:lnTo>
                  <a:cubicBezTo>
                    <a:pt x="6029035" y="1964897"/>
                    <a:pt x="5173556" y="2020615"/>
                    <a:pt x="4267099" y="2267779"/>
                  </a:cubicBezTo>
                  <a:lnTo>
                    <a:pt x="-40" y="2267779"/>
                  </a:lnTo>
                  <a:lnTo>
                    <a:pt x="-40" y="504718"/>
                  </a:lnTo>
                  <a:close/>
                </a:path>
              </a:pathLst>
            </a:custGeom>
            <a:solidFill>
              <a:srgbClr val="8CB89F"/>
            </a:solidFill>
            <a:ln w="46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3088FEE-65A6-5CD1-C553-9A900A326299}"/>
                </a:ext>
              </a:extLst>
            </p:cNvPr>
            <p:cNvSpPr/>
            <p:nvPr/>
          </p:nvSpPr>
          <p:spPr>
            <a:xfrm>
              <a:off x="4569082" y="2461379"/>
              <a:ext cx="7611819" cy="2020174"/>
            </a:xfrm>
            <a:custGeom>
              <a:avLst/>
              <a:gdLst>
                <a:gd name="connsiteX0" fmla="*/ -40 w 7611819"/>
                <a:gd name="connsiteY0" fmla="*/ 514132 h 2020174"/>
                <a:gd name="connsiteX1" fmla="*/ 233642 w 7611819"/>
                <a:gd name="connsiteY1" fmla="*/ 495413 h 2020174"/>
                <a:gd name="connsiteX2" fmla="*/ 2057952 w 7611819"/>
                <a:gd name="connsiteY2" fmla="*/ 425675 h 2020174"/>
                <a:gd name="connsiteX3" fmla="*/ 3944499 w 7611819"/>
                <a:gd name="connsiteY3" fmla="*/ 23759 h 2020174"/>
                <a:gd name="connsiteX4" fmla="*/ 6657365 w 7611819"/>
                <a:gd name="connsiteY4" fmla="*/ 495413 h 2020174"/>
                <a:gd name="connsiteX5" fmla="*/ 7611780 w 7611819"/>
                <a:gd name="connsiteY5" fmla="*/ 967909 h 2020174"/>
                <a:gd name="connsiteX6" fmla="*/ 7611780 w 7611819"/>
                <a:gd name="connsiteY6" fmla="*/ 2020377 h 2020174"/>
                <a:gd name="connsiteX7" fmla="*/ 6571348 w 7611819"/>
                <a:gd name="connsiteY7" fmla="*/ 1487307 h 2020174"/>
                <a:gd name="connsiteX8" fmla="*/ 4072386 w 7611819"/>
                <a:gd name="connsiteY8" fmla="*/ 1538387 h 2020174"/>
                <a:gd name="connsiteX9" fmla="*/ 2527845 w 7611819"/>
                <a:gd name="connsiteY9" fmla="*/ 1805677 h 2020174"/>
                <a:gd name="connsiteX10" fmla="*/ 535804 w 7611819"/>
                <a:gd name="connsiteY10" fmla="*/ 1487307 h 2020174"/>
                <a:gd name="connsiteX11" fmla="*/ -40 w 7611819"/>
                <a:gd name="connsiteY11" fmla="*/ 1621203 h 2020174"/>
                <a:gd name="connsiteX12" fmla="*/ -40 w 7611819"/>
                <a:gd name="connsiteY12" fmla="*/ 514132 h 202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1819" h="2020174">
                  <a:moveTo>
                    <a:pt x="-40" y="514132"/>
                  </a:moveTo>
                  <a:cubicBezTo>
                    <a:pt x="71980" y="501975"/>
                    <a:pt x="149740" y="495413"/>
                    <a:pt x="233642" y="495413"/>
                  </a:cubicBezTo>
                  <a:cubicBezTo>
                    <a:pt x="1308472" y="495413"/>
                    <a:pt x="1177964" y="595269"/>
                    <a:pt x="2057952" y="425675"/>
                  </a:cubicBezTo>
                  <a:cubicBezTo>
                    <a:pt x="2965348" y="250801"/>
                    <a:pt x="2839133" y="123745"/>
                    <a:pt x="3944499" y="23759"/>
                  </a:cubicBezTo>
                  <a:cubicBezTo>
                    <a:pt x="5074620" y="-78463"/>
                    <a:pt x="6049203" y="165448"/>
                    <a:pt x="6657365" y="495413"/>
                  </a:cubicBezTo>
                  <a:cubicBezTo>
                    <a:pt x="7082154" y="725922"/>
                    <a:pt x="7386723" y="873680"/>
                    <a:pt x="7611780" y="967909"/>
                  </a:cubicBezTo>
                  <a:lnTo>
                    <a:pt x="7611780" y="2020377"/>
                  </a:lnTo>
                  <a:cubicBezTo>
                    <a:pt x="7391137" y="1933620"/>
                    <a:pt x="7069142" y="1774825"/>
                    <a:pt x="6571348" y="1487307"/>
                  </a:cubicBezTo>
                  <a:cubicBezTo>
                    <a:pt x="5999944" y="1157295"/>
                    <a:pt x="5054544" y="1243828"/>
                    <a:pt x="4072386" y="1538387"/>
                  </a:cubicBezTo>
                  <a:cubicBezTo>
                    <a:pt x="3090210" y="1832946"/>
                    <a:pt x="3014964" y="1846297"/>
                    <a:pt x="2527845" y="1805677"/>
                  </a:cubicBezTo>
                  <a:cubicBezTo>
                    <a:pt x="1514003" y="1721124"/>
                    <a:pt x="1545687" y="1487307"/>
                    <a:pt x="535804" y="1487307"/>
                  </a:cubicBezTo>
                  <a:cubicBezTo>
                    <a:pt x="314488" y="1487307"/>
                    <a:pt x="138638" y="1539024"/>
                    <a:pt x="-40" y="1621203"/>
                  </a:cubicBezTo>
                  <a:lnTo>
                    <a:pt x="-40" y="51413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6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6AA7C88-80C8-E280-AAE9-0392DDB04DCF}"/>
                </a:ext>
              </a:extLst>
            </p:cNvPr>
            <p:cNvSpPr/>
            <p:nvPr/>
          </p:nvSpPr>
          <p:spPr>
            <a:xfrm>
              <a:off x="4569082" y="3130562"/>
              <a:ext cx="7611891" cy="1350994"/>
            </a:xfrm>
            <a:custGeom>
              <a:avLst/>
              <a:gdLst>
                <a:gd name="connsiteX0" fmla="*/ 63 w 7611891"/>
                <a:gd name="connsiteY0" fmla="*/ 246569 h 1350994"/>
                <a:gd name="connsiteX1" fmla="*/ 293616 w 7611891"/>
                <a:gd name="connsiteY1" fmla="*/ 211823 h 1350994"/>
                <a:gd name="connsiteX2" fmla="*/ 2285667 w 7611891"/>
                <a:gd name="connsiteY2" fmla="*/ 530194 h 1350994"/>
                <a:gd name="connsiteX3" fmla="*/ 3830195 w 7611891"/>
                <a:gd name="connsiteY3" fmla="*/ 262904 h 1350994"/>
                <a:gd name="connsiteX4" fmla="*/ 6329150 w 7611891"/>
                <a:gd name="connsiteY4" fmla="*/ 211823 h 1350994"/>
                <a:gd name="connsiteX5" fmla="*/ 7611955 w 7611891"/>
                <a:gd name="connsiteY5" fmla="*/ 823243 h 1350994"/>
                <a:gd name="connsiteX6" fmla="*/ 7611955 w 7611891"/>
                <a:gd name="connsiteY6" fmla="*/ 1351336 h 1350994"/>
                <a:gd name="connsiteX7" fmla="*/ 6571463 w 7611891"/>
                <a:gd name="connsiteY7" fmla="*/ 818266 h 1350994"/>
                <a:gd name="connsiteX8" fmla="*/ 4072492 w 7611891"/>
                <a:gd name="connsiteY8" fmla="*/ 869346 h 1350994"/>
                <a:gd name="connsiteX9" fmla="*/ 2527959 w 7611891"/>
                <a:gd name="connsiteY9" fmla="*/ 1136636 h 1350994"/>
                <a:gd name="connsiteX10" fmla="*/ 535914 w 7611891"/>
                <a:gd name="connsiteY10" fmla="*/ 818266 h 1350994"/>
                <a:gd name="connsiteX11" fmla="*/ 63 w 7611891"/>
                <a:gd name="connsiteY11" fmla="*/ 952162 h 1350994"/>
                <a:gd name="connsiteX12" fmla="*/ 63 w 7611891"/>
                <a:gd name="connsiteY12" fmla="*/ 246569 h 13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1891" h="1350994">
                  <a:moveTo>
                    <a:pt x="63" y="246569"/>
                  </a:moveTo>
                  <a:cubicBezTo>
                    <a:pt x="87651" y="224240"/>
                    <a:pt x="185176" y="211823"/>
                    <a:pt x="293616" y="211823"/>
                  </a:cubicBezTo>
                  <a:cubicBezTo>
                    <a:pt x="1303504" y="211823"/>
                    <a:pt x="1271821" y="445641"/>
                    <a:pt x="2285667" y="530194"/>
                  </a:cubicBezTo>
                  <a:cubicBezTo>
                    <a:pt x="2772788" y="570814"/>
                    <a:pt x="2848033" y="557463"/>
                    <a:pt x="3830195" y="262904"/>
                  </a:cubicBezTo>
                  <a:cubicBezTo>
                    <a:pt x="4812353" y="-31655"/>
                    <a:pt x="5757805" y="-118188"/>
                    <a:pt x="6329150" y="211823"/>
                  </a:cubicBezTo>
                  <a:cubicBezTo>
                    <a:pt x="7050139" y="628233"/>
                    <a:pt x="7402415" y="774639"/>
                    <a:pt x="7611955" y="823243"/>
                  </a:cubicBezTo>
                  <a:lnTo>
                    <a:pt x="7611955" y="1351336"/>
                  </a:lnTo>
                  <a:cubicBezTo>
                    <a:pt x="7391323" y="1264579"/>
                    <a:pt x="7069248" y="1105784"/>
                    <a:pt x="6571463" y="818266"/>
                  </a:cubicBezTo>
                  <a:cubicBezTo>
                    <a:pt x="6000067" y="488254"/>
                    <a:pt x="5054665" y="574787"/>
                    <a:pt x="4072492" y="869346"/>
                  </a:cubicBezTo>
                  <a:cubicBezTo>
                    <a:pt x="3090330" y="1163905"/>
                    <a:pt x="3015080" y="1177256"/>
                    <a:pt x="2527959" y="1136636"/>
                  </a:cubicBezTo>
                  <a:cubicBezTo>
                    <a:pt x="1514118" y="1052083"/>
                    <a:pt x="1545796" y="818266"/>
                    <a:pt x="535914" y="818266"/>
                  </a:cubicBezTo>
                  <a:cubicBezTo>
                    <a:pt x="314595" y="818266"/>
                    <a:pt x="138745" y="869983"/>
                    <a:pt x="63" y="952162"/>
                  </a:cubicBezTo>
                  <a:lnTo>
                    <a:pt x="63" y="246569"/>
                  </a:lnTo>
                  <a:close/>
                </a:path>
              </a:pathLst>
            </a:custGeom>
            <a:solidFill>
              <a:schemeClr val="accent3"/>
            </a:solidFill>
            <a:ln w="484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3ACF6B-08CA-5AAC-B071-29096248B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4572000 w 12192000"/>
              <a:gd name="connsiteY0" fmla="*/ 787476 h 787476"/>
              <a:gd name="connsiteX1" fmla="*/ 12192000 w 12192000"/>
              <a:gd name="connsiteY1" fmla="*/ 787476 h 787476"/>
              <a:gd name="connsiteX2" fmla="*/ 12192000 w 12192000"/>
              <a:gd name="connsiteY2" fmla="*/ 0 h 787476"/>
              <a:gd name="connsiteX3" fmla="*/ 0 w 12192000"/>
              <a:gd name="connsiteY3" fmla="*/ 0 h 787476"/>
              <a:gd name="connsiteX4" fmla="*/ 0 w 12192000"/>
              <a:gd name="connsiteY4" fmla="*/ 3009 h 787476"/>
              <a:gd name="connsiteX5" fmla="*/ 4572000 w 12192000"/>
              <a:gd name="connsiteY5" fmla="*/ 3009 h 78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787476">
                <a:moveTo>
                  <a:pt x="4572000" y="787476"/>
                </a:moveTo>
                <a:lnTo>
                  <a:pt x="12192000" y="787476"/>
                </a:lnTo>
                <a:lnTo>
                  <a:pt x="12192000" y="0"/>
                </a:lnTo>
                <a:lnTo>
                  <a:pt x="0" y="0"/>
                </a:lnTo>
                <a:lnTo>
                  <a:pt x="0" y="3009"/>
                </a:lnTo>
                <a:lnTo>
                  <a:pt x="4572000" y="3009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8D0817-D303-21C1-3CC2-8AD8E691E765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04140D-66C1-63DC-DDCD-789CD514C5A5}"/>
              </a:ext>
            </a:extLst>
          </p:cNvPr>
          <p:cNvSpPr/>
          <p:nvPr userDrawn="1"/>
        </p:nvSpPr>
        <p:spPr>
          <a:xfrm>
            <a:off x="5024801" y="460512"/>
            <a:ext cx="6700409" cy="5237905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400" b="1" i="0" dirty="0">
              <a:latin typeface="Open Sans SemiBold" pitchFamily="2" charset="0"/>
              <a:ea typeface="Roboto" panose="02000000000000000000" pitchFamily="2" charset="0"/>
              <a:cs typeface="Poppins" pitchFamily="2" charset="77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988D32-C29F-5191-9D9B-DEB6BA6BB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3278" y="460512"/>
            <a:ext cx="6700409" cy="5237905"/>
          </a:xfrm>
          <a:prstGeom prst="roundRect">
            <a:avLst>
              <a:gd name="adj" fmla="val 4489"/>
            </a:avLst>
          </a:prstGeom>
          <a:noFill/>
          <a:effectLst/>
        </p:spPr>
        <p:txBody>
          <a:bodyPr lIns="228600" tIns="228600" rIns="228600" bIns="228600"/>
          <a:lstStyle>
            <a:lvl1pPr algn="ctr">
              <a:defRPr sz="2400" b="1" i="0">
                <a:solidFill>
                  <a:schemeClr val="accent2"/>
                </a:solidFill>
                <a:latin typeface="Mulish Extra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2CFA58-BE0F-F572-2DBE-F165E679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657600" cy="1371600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EC503D-1A10-90BD-F539-41670BE57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278" y="1371599"/>
            <a:ext cx="3657600" cy="502920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6A18B-9FA2-4731-65E0-1647ED9AA2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24801" y="6355080"/>
            <a:ext cx="1724215" cy="320040"/>
          </a:xfrm>
          <a:prstGeom prst="rect">
            <a:avLst/>
          </a:prstGeom>
        </p:spPr>
      </p:pic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E72DFF7-B858-C063-EE0C-B6CFDD4B20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7252FCD-AC9E-BA77-342D-C1F234C1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7B523A-19AF-B5D7-B31F-FB4EE7B03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4668D4-99C0-DE8A-064D-167AF25E36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53D32585-EE06-CAB4-8582-B0860E22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5B1FAAF8-FC26-46AD-7592-98E83B8E1DE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42934283-B28D-B270-9443-6996EF7E2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DFC258-E9CA-E529-0863-36223C0BB5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26">
            <a:extLst>
              <a:ext uri="{FF2B5EF4-FFF2-40B4-BE49-F238E27FC236}">
                <a16:creationId xmlns:a16="http://schemas.microsoft.com/office/drawing/2014/main" id="{4D3F0DF2-9379-E52D-A77C-3239F8C26336}"/>
              </a:ext>
            </a:extLst>
          </p:cNvPr>
          <p:cNvGrpSpPr/>
          <p:nvPr userDrawn="1"/>
        </p:nvGrpSpPr>
        <p:grpSpPr>
          <a:xfrm>
            <a:off x="0" y="2670073"/>
            <a:ext cx="12192051" cy="1517854"/>
            <a:chOff x="9" y="2327544"/>
            <a:chExt cx="12192051" cy="151785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A358363-72A1-713E-CD74-6F97561FC06E}"/>
                </a:ext>
              </a:extLst>
            </p:cNvPr>
            <p:cNvSpPr/>
            <p:nvPr/>
          </p:nvSpPr>
          <p:spPr>
            <a:xfrm>
              <a:off x="9" y="2327544"/>
              <a:ext cx="12192051" cy="1264760"/>
            </a:xfrm>
            <a:custGeom>
              <a:avLst/>
              <a:gdLst>
                <a:gd name="connsiteX0" fmla="*/ 181 w 12192051"/>
                <a:gd name="connsiteY0" fmla="*/ 595 h 1264760"/>
                <a:gd name="connsiteX1" fmla="*/ 7842214 w 12192051"/>
                <a:gd name="connsiteY1" fmla="*/ 274001 h 1264760"/>
                <a:gd name="connsiteX2" fmla="*/ 11500949 w 12192051"/>
                <a:gd name="connsiteY2" fmla="*/ 98256 h 1264760"/>
                <a:gd name="connsiteX3" fmla="*/ 12192232 w 12192051"/>
                <a:gd name="connsiteY3" fmla="*/ 289834 h 1264760"/>
                <a:gd name="connsiteX4" fmla="*/ 12192232 w 12192051"/>
                <a:gd name="connsiteY4" fmla="*/ 1042857 h 1264760"/>
                <a:gd name="connsiteX5" fmla="*/ 12083805 w 12192051"/>
                <a:gd name="connsiteY5" fmla="*/ 981206 h 1264760"/>
                <a:gd name="connsiteX6" fmla="*/ 11377167 w 12192051"/>
                <a:gd name="connsiteY6" fmla="*/ 762836 h 1264760"/>
                <a:gd name="connsiteX7" fmla="*/ 7975389 w 12192051"/>
                <a:gd name="connsiteY7" fmla="*/ 936782 h 1264760"/>
                <a:gd name="connsiteX8" fmla="*/ 181 w 12192051"/>
                <a:gd name="connsiteY8" fmla="*/ 704894 h 1264760"/>
                <a:gd name="connsiteX9" fmla="*/ 181 w 12192051"/>
                <a:gd name="connsiteY9" fmla="*/ 595 h 12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51" h="1264760">
                  <a:moveTo>
                    <a:pt x="181" y="595"/>
                  </a:moveTo>
                  <a:cubicBezTo>
                    <a:pt x="1615050" y="493173"/>
                    <a:pt x="4744107" y="891259"/>
                    <a:pt x="7842214" y="274001"/>
                  </a:cubicBezTo>
                  <a:cubicBezTo>
                    <a:pt x="9551476" y="-66531"/>
                    <a:pt x="10725164" y="-44995"/>
                    <a:pt x="11500949" y="98256"/>
                  </a:cubicBezTo>
                  <a:cubicBezTo>
                    <a:pt x="11779228" y="149642"/>
                    <a:pt x="12007873" y="216996"/>
                    <a:pt x="12192232" y="289834"/>
                  </a:cubicBezTo>
                  <a:lnTo>
                    <a:pt x="12192232" y="1042857"/>
                  </a:lnTo>
                  <a:cubicBezTo>
                    <a:pt x="12164829" y="1024921"/>
                    <a:pt x="12129111" y="1003942"/>
                    <a:pt x="12083805" y="981206"/>
                  </a:cubicBezTo>
                  <a:cubicBezTo>
                    <a:pt x="11940425" y="909129"/>
                    <a:pt x="11712033" y="824665"/>
                    <a:pt x="11377167" y="762836"/>
                  </a:cubicBezTo>
                  <a:cubicBezTo>
                    <a:pt x="10707518" y="639178"/>
                    <a:pt x="9623846" y="608340"/>
                    <a:pt x="7975389" y="936782"/>
                  </a:cubicBezTo>
                  <a:cubicBezTo>
                    <a:pt x="4889957" y="1551497"/>
                    <a:pt x="1771445" y="1202237"/>
                    <a:pt x="181" y="704894"/>
                  </a:cubicBezTo>
                  <a:lnTo>
                    <a:pt x="181" y="595"/>
                  </a:lnTo>
                  <a:close/>
                </a:path>
              </a:pathLst>
            </a:custGeom>
            <a:solidFill>
              <a:schemeClr val="accent4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FE152DE-C918-9D2B-C81A-BD568CFEB39E}"/>
                </a:ext>
              </a:extLst>
            </p:cNvPr>
            <p:cNvSpPr/>
            <p:nvPr/>
          </p:nvSpPr>
          <p:spPr>
            <a:xfrm>
              <a:off x="9" y="3009356"/>
              <a:ext cx="12192051" cy="836041"/>
            </a:xfrm>
            <a:custGeom>
              <a:avLst/>
              <a:gdLst>
                <a:gd name="connsiteX0" fmla="*/ 12192250 w 12192051"/>
                <a:gd name="connsiteY0" fmla="*/ 614902 h 836041"/>
                <a:gd name="connsiteX1" fmla="*/ 11651305 w 12192051"/>
                <a:gd name="connsiteY1" fmla="*/ 607703 h 836041"/>
                <a:gd name="connsiteX2" fmla="*/ 10508160 w 12192051"/>
                <a:gd name="connsiteY2" fmla="*/ 478317 h 836041"/>
                <a:gd name="connsiteX3" fmla="*/ 5602214 w 12192051"/>
                <a:gd name="connsiteY3" fmla="*/ 712715 h 836041"/>
                <a:gd name="connsiteX4" fmla="*/ 1961074 w 12192051"/>
                <a:gd name="connsiteY4" fmla="*/ 745657 h 836041"/>
                <a:gd name="connsiteX5" fmla="*/ 565391 w 12192051"/>
                <a:gd name="connsiteY5" fmla="*/ 605186 h 836041"/>
                <a:gd name="connsiteX6" fmla="*/ 199 w 12192051"/>
                <a:gd name="connsiteY6" fmla="*/ 564952 h 836041"/>
                <a:gd name="connsiteX7" fmla="*/ 199 w 12192051"/>
                <a:gd name="connsiteY7" fmla="*/ 142322 h 836041"/>
                <a:gd name="connsiteX8" fmla="*/ 605470 w 12192051"/>
                <a:gd name="connsiteY8" fmla="*/ 184626 h 836041"/>
                <a:gd name="connsiteX9" fmla="*/ 1999202 w 12192051"/>
                <a:gd name="connsiteY9" fmla="*/ 324928 h 836041"/>
                <a:gd name="connsiteX10" fmla="*/ 5541179 w 12192051"/>
                <a:gd name="connsiteY10" fmla="*/ 294664 h 836041"/>
                <a:gd name="connsiteX11" fmla="*/ 10545065 w 12192051"/>
                <a:gd name="connsiteY11" fmla="*/ 57470 h 836041"/>
                <a:gd name="connsiteX12" fmla="*/ 11695338 w 12192051"/>
                <a:gd name="connsiteY12" fmla="*/ 187549 h 836041"/>
                <a:gd name="connsiteX13" fmla="*/ 12192250 w 12192051"/>
                <a:gd name="connsiteY13" fmla="*/ 185226 h 836041"/>
                <a:gd name="connsiteX14" fmla="*/ 12192250 w 12192051"/>
                <a:gd name="connsiteY14" fmla="*/ 614902 h 8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51" h="836041">
                  <a:moveTo>
                    <a:pt x="12192250" y="614902"/>
                  </a:moveTo>
                  <a:cubicBezTo>
                    <a:pt x="12026726" y="638787"/>
                    <a:pt x="11847372" y="628099"/>
                    <a:pt x="11651305" y="607703"/>
                  </a:cubicBezTo>
                  <a:cubicBezTo>
                    <a:pt x="11347914" y="576147"/>
                    <a:pt x="11008975" y="521846"/>
                    <a:pt x="10508160" y="478317"/>
                  </a:cubicBezTo>
                  <a:cubicBezTo>
                    <a:pt x="9531387" y="393398"/>
                    <a:pt x="8028636" y="361419"/>
                    <a:pt x="5602214" y="712715"/>
                  </a:cubicBezTo>
                  <a:cubicBezTo>
                    <a:pt x="4292288" y="902367"/>
                    <a:pt x="3015807" y="840453"/>
                    <a:pt x="1961074" y="745657"/>
                  </a:cubicBezTo>
                  <a:cubicBezTo>
                    <a:pt x="1442535" y="699053"/>
                    <a:pt x="950162" y="641558"/>
                    <a:pt x="565391" y="605186"/>
                  </a:cubicBezTo>
                  <a:cubicBezTo>
                    <a:pt x="347851" y="584621"/>
                    <a:pt x="159318" y="570233"/>
                    <a:pt x="199" y="564952"/>
                  </a:cubicBezTo>
                  <a:lnTo>
                    <a:pt x="199" y="142322"/>
                  </a:lnTo>
                  <a:cubicBezTo>
                    <a:pt x="181359" y="147738"/>
                    <a:pt x="385554" y="163842"/>
                    <a:pt x="605470" y="184626"/>
                  </a:cubicBezTo>
                  <a:cubicBezTo>
                    <a:pt x="1016405" y="223474"/>
                    <a:pt x="1468819" y="277259"/>
                    <a:pt x="1999202" y="324928"/>
                  </a:cubicBezTo>
                  <a:cubicBezTo>
                    <a:pt x="3042311" y="418677"/>
                    <a:pt x="4280131" y="477244"/>
                    <a:pt x="5541179" y="294664"/>
                  </a:cubicBezTo>
                  <a:cubicBezTo>
                    <a:pt x="7998280" y="-61076"/>
                    <a:pt x="9533933" y="-30432"/>
                    <a:pt x="10545065" y="57470"/>
                  </a:cubicBezTo>
                  <a:cubicBezTo>
                    <a:pt x="11038330" y="100348"/>
                    <a:pt x="11430719" y="160023"/>
                    <a:pt x="11695338" y="187549"/>
                  </a:cubicBezTo>
                  <a:cubicBezTo>
                    <a:pt x="11933231" y="212279"/>
                    <a:pt x="12081109" y="212811"/>
                    <a:pt x="12192250" y="185226"/>
                  </a:cubicBezTo>
                  <a:lnTo>
                    <a:pt x="12192250" y="614902"/>
                  </a:lnTo>
                  <a:close/>
                </a:path>
              </a:pathLst>
            </a:custGeom>
            <a:solidFill>
              <a:srgbClr val="FFEA97"/>
            </a:solidFill>
            <a:ln w="848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A9DF3DE-C307-A957-1DC0-43E428DA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4DE3F4-3D52-81FC-4EE7-1BABCA214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12A29B-E009-680E-6445-40E2F9CC94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271D07BC-3690-5EE6-8D3F-4D1553A1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76D674F0-367F-C431-FF05-F1E48804600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F46BD71B-63CE-6635-CFA0-0AA2126611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D3036A-068D-F0FB-DEA7-E76424C19B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01A5C7-E99B-2B55-65B0-9639A970A6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26656" y="1435608"/>
            <a:ext cx="8531352" cy="4343400"/>
          </a:xfrm>
          <a:prstGeom prst="roundRect">
            <a:avLst>
              <a:gd name="adj" fmla="val 490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AD9E7C72-8894-C944-B5A0-381856981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08766"/>
            <a:ext cx="12192000" cy="125306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F0957-4E44-3C59-61AE-40887A2D0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5581" y="1330316"/>
            <a:ext cx="8531352" cy="448328"/>
          </a:xfrm>
        </p:spPr>
        <p:txBody>
          <a:bodyPr wrap="square" anchor="t">
            <a:sp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501351-F682-AE13-3F2D-CA73F3106C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25581" y="1892200"/>
            <a:ext cx="8531352" cy="3886200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4DBB2-B7A9-9557-6096-47823AEA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11279746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7D64BA-D689-F589-6478-61E6813370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1317" y="1079600"/>
            <a:ext cx="2699881" cy="1371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D55A835-0725-6635-C91C-CB7CF1F7AC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65BA871E-5C30-AFA6-3B3A-DB7AA3AF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BBE21C1E-BBE5-7304-4792-68F5979B79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DC87441-2D0B-341D-12AB-50C4A08539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3673327-CC0E-54F9-01BA-0C5C02C001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44ECE77B-12C2-BFF5-38CE-597B4BBC5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70" t="80000" r="14827"/>
          <a:stretch>
            <a:fillRect/>
          </a:stretch>
        </p:blipFill>
        <p:spPr>
          <a:xfrm flipV="1">
            <a:off x="0" y="6073533"/>
            <a:ext cx="12192000" cy="787476"/>
          </a:xfrm>
          <a:custGeom>
            <a:avLst/>
            <a:gdLst>
              <a:gd name="connsiteX0" fmla="*/ 0 w 12192000"/>
              <a:gd name="connsiteY0" fmla="*/ 685800 h 685800"/>
              <a:gd name="connsiteX1" fmla="*/ 12192000 w 12192000"/>
              <a:gd name="connsiteY1" fmla="*/ 685800 h 685800"/>
              <a:gd name="connsiteX2" fmla="*/ 12192000 w 12192000"/>
              <a:gd name="connsiteY2" fmla="*/ 0 h 685800"/>
              <a:gd name="connsiteX3" fmla="*/ 0 w 121920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">
                <a:moveTo>
                  <a:pt x="0" y="685800"/>
                </a:moveTo>
                <a:lnTo>
                  <a:pt x="12192000" y="6858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ooter Placeholder 13">
            <a:extLst>
              <a:ext uri="{FF2B5EF4-FFF2-40B4-BE49-F238E27FC236}">
                <a16:creationId xmlns:a16="http://schemas.microsoft.com/office/drawing/2014/main" id="{800D363D-CE57-2D10-6804-D7ED61D5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Date Placeholder 12">
            <a:extLst>
              <a:ext uri="{FF2B5EF4-FFF2-40B4-BE49-F238E27FC236}">
                <a16:creationId xmlns:a16="http://schemas.microsoft.com/office/drawing/2014/main" id="{AC729894-32B9-B4AD-E545-115CAA48605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 vert="horz" lIns="91440" tIns="0" rIns="91440" bIns="0" rtlCol="0" anchor="ctr">
            <a:noAutofit/>
          </a:bodyPr>
          <a:lstStyle>
            <a:lvl1pPr>
              <a:defRPr lang="en-US" dirty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6D755138-C4B5-FDE0-3A27-022A4684BA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49000" y="6168746"/>
            <a:ext cx="685800" cy="685800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96EBA25-CE28-AE79-4CA9-DEDF70A63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113" y="6360039"/>
            <a:ext cx="1724215" cy="32004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7499824-0E4E-0091-4DC0-07F393E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3452"/>
            <a:ext cx="5185895" cy="1143000"/>
          </a:xfrm>
        </p:spPr>
        <p:txBody>
          <a:bodyPr anchor="ctr"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7DE1-5845-59F7-5D4A-A8DC21869C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5054" y="1435608"/>
            <a:ext cx="5184648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049FA0-3DB1-5987-1297-C2EBB3BED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8060" y="1079544"/>
            <a:ext cx="2699881" cy="13716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8D1BB5-F21A-5991-9A20-E9DD2C6E9F82}"/>
              </a:ext>
            </a:extLst>
          </p:cNvPr>
          <p:cNvSpPr/>
          <p:nvPr userDrawn="1"/>
        </p:nvSpPr>
        <p:spPr>
          <a:xfrm rot="300000">
            <a:off x="6092330" y="460510"/>
            <a:ext cx="5639701" cy="5318498"/>
          </a:xfrm>
          <a:prstGeom prst="roundRect">
            <a:avLst>
              <a:gd name="adj" fmla="val 37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0F9829C1-6DBE-1B1C-E2DD-FBAF9F0015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460510"/>
            <a:ext cx="5639701" cy="5318498"/>
          </a:xfrm>
          <a:prstGeom prst="roundRect">
            <a:avLst>
              <a:gd name="adj" fmla="val 3870"/>
            </a:avLst>
          </a:prstGeom>
          <a:solidFill>
            <a:schemeClr val="bg1"/>
          </a:solidFill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Autofit/>
          </a:bodyPr>
          <a:lstStyle>
            <a:lvl1pPr algn="ctr">
              <a:defRPr lang="en-US"/>
            </a:lvl1pPr>
          </a:lstStyle>
          <a:p>
            <a:pPr lvl="0"/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1320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678BA-A589-2645-BAD7-EAFD09C9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5FC95-AD96-370C-06CB-8A5CE019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E451-0BC5-4C51-7A91-3272CC71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76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>
              <a:lnSpc>
                <a:spcPct val="100000"/>
              </a:lnSpc>
              <a:defRPr sz="1000" b="0" i="0">
                <a:solidFill>
                  <a:schemeClr val="tx1"/>
                </a:solidFill>
                <a:latin typeface="Mulish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F7FBD-1BCC-67D8-97C3-27DA4738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76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>
              <a:lnSpc>
                <a:spcPct val="100000"/>
              </a:lnSpc>
              <a:defRPr sz="1000" b="0" i="0">
                <a:solidFill>
                  <a:schemeClr val="tx1"/>
                </a:solidFill>
                <a:latin typeface="Mulish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C884-D61F-4A34-6CDD-E572F384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76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r">
              <a:lnSpc>
                <a:spcPct val="100000"/>
              </a:lnSpc>
              <a:defRPr sz="1200" b="1" i="0">
                <a:solidFill>
                  <a:schemeClr val="tx1"/>
                </a:solidFill>
                <a:latin typeface="Mulish Extra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fld id="{3F50D655-7CE2-4848-A775-DA723229F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4" r:id="rId3"/>
    <p:sldLayoutId id="2147483658" r:id="rId4"/>
    <p:sldLayoutId id="2147483669" r:id="rId5"/>
    <p:sldLayoutId id="2147483654" r:id="rId6"/>
    <p:sldLayoutId id="2147483650" r:id="rId7"/>
    <p:sldLayoutId id="2147483672" r:id="rId8"/>
    <p:sldLayoutId id="2147483659" r:id="rId9"/>
    <p:sldLayoutId id="2147483662" r:id="rId10"/>
    <p:sldLayoutId id="2147483670" r:id="rId11"/>
    <p:sldLayoutId id="2147483657" r:id="rId12"/>
    <p:sldLayoutId id="2147483671" r:id="rId13"/>
    <p:sldLayoutId id="2147483680" r:id="rId14"/>
    <p:sldLayoutId id="2147483663" r:id="rId15"/>
    <p:sldLayoutId id="2147483676" r:id="rId16"/>
    <p:sldLayoutId id="2147483677" r:id="rId17"/>
    <p:sldLayoutId id="2147483678" r:id="rId18"/>
    <p:sldLayoutId id="2147483679" r:id="rId19"/>
    <p:sldLayoutId id="2147483673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Mulish Extra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457200" indent="0" algn="l" defTabSz="914400" rtl="0" eaLnBrk="1" latinLnBrk="0" hangingPunct="1">
        <a:lnSpc>
          <a:spcPct val="11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914400" indent="0" algn="l" defTabSz="914400" rtl="0" eaLnBrk="1" latinLnBrk="0" hangingPunct="1">
        <a:lnSpc>
          <a:spcPct val="11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371600" indent="0" algn="l" defTabSz="914400" rtl="0" eaLnBrk="1" latinLnBrk="0" hangingPunct="1">
        <a:lnSpc>
          <a:spcPct val="11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28800" indent="0" algn="l" defTabSz="914400" rtl="0" eaLnBrk="1" latinLnBrk="0" hangingPunct="1">
        <a:lnSpc>
          <a:spcPct val="11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mailto:info@mdstaff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57F9-8C6F-4BD3-2EE9-FE0E9CDF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5" y="1925725"/>
            <a:ext cx="11274552" cy="923330"/>
          </a:xfrm>
        </p:spPr>
        <p:txBody>
          <a:bodyPr/>
          <a:lstStyle/>
          <a:p>
            <a:r>
              <a:rPr lang="en-US" dirty="0"/>
              <a:t>MD-Staff Products</a:t>
            </a:r>
          </a:p>
        </p:txBody>
      </p:sp>
    </p:spTree>
    <p:extLst>
      <p:ext uri="{BB962C8B-B14F-4D97-AF65-F5344CB8AC3E}">
        <p14:creationId xmlns:p14="http://schemas.microsoft.com/office/powerpoint/2010/main" val="201236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4237E-B066-45CF-AFCF-DA327B7D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64C0-6E6A-F15D-3ED4-98369B39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54" y="219456"/>
            <a:ext cx="11279746" cy="1143000"/>
          </a:xfrm>
        </p:spPr>
        <p:txBody>
          <a:bodyPr/>
          <a:lstStyle/>
          <a:p>
            <a:r>
              <a:rPr lang="en-US" dirty="0"/>
              <a:t>How to Reach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3345D-1984-8A13-3B74-986B3F00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37048-228D-B9C0-4098-0A32F803C1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E89B3-8BAE-8441-62CB-672D1AA895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F50D655-7CE2-4848-A775-DA723229FB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5F52A-2954-6AB8-1D33-72DEF45E8C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Applied Statistics &amp; </a:t>
            </a:r>
            <a:r>
              <a:rPr lang="en-US" sz="1800"/>
              <a:t>Management Inc.</a:t>
            </a:r>
            <a:endParaRPr lang="en-US" sz="1800" dirty="0"/>
          </a:p>
          <a:p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	ADDRESS</a:t>
            </a:r>
          </a:p>
          <a:p>
            <a:pPr>
              <a:lnSpc>
                <a:spcPct val="100000"/>
              </a:lnSpc>
            </a:pPr>
            <a:r>
              <a:rPr lang="en-US" dirty="0"/>
              <a:t>	32848 Wolf Store Rd, Temecula CA 92592</a:t>
            </a:r>
          </a:p>
          <a:p>
            <a:r>
              <a:rPr lang="en-US" dirty="0"/>
              <a:t>	</a:t>
            </a:r>
          </a:p>
          <a:p>
            <a:pPr>
              <a:lnSpc>
                <a:spcPct val="100000"/>
              </a:lnSpc>
            </a:pPr>
            <a:r>
              <a:rPr lang="en-US" dirty="0"/>
              <a:t>	EMAIL ADDRESS</a:t>
            </a: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dirty="0">
                <a:solidFill>
                  <a:srgbClr val="0066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info@mdstaff.com</a:t>
            </a:r>
            <a:endParaRPr lang="en-US" dirty="0">
              <a:solidFill>
                <a:srgbClr val="006699"/>
              </a:solidFill>
            </a:endParaRP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	PHONE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sz="1400" spc="140" dirty="0">
                <a:solidFill>
                  <a:srgbClr val="263A47"/>
                </a:solidFill>
                <a:latin typeface="Open Sans"/>
              </a:rPr>
              <a:t>(800) 736-7276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908895-EE95-4AEE-4785-F76E568F1B70}"/>
              </a:ext>
            </a:extLst>
          </p:cNvPr>
          <p:cNvGrpSpPr>
            <a:grpSpLocks noChangeAspect="1"/>
          </p:cNvGrpSpPr>
          <p:nvPr/>
        </p:nvGrpSpPr>
        <p:grpSpPr>
          <a:xfrm>
            <a:off x="2171032" y="4649286"/>
            <a:ext cx="685800" cy="685800"/>
            <a:chOff x="3412631" y="4259847"/>
            <a:chExt cx="685800" cy="6858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296E6D6-CD8D-A890-D0E5-1E8BFB470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2631" y="4259847"/>
              <a:ext cx="685800" cy="6858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8090949-A72C-63E5-2A57-06D6CBE8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12631" y="4278225"/>
              <a:ext cx="685800" cy="65634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67194A-805E-957D-1831-1E8410B44049}"/>
              </a:ext>
            </a:extLst>
          </p:cNvPr>
          <p:cNvGrpSpPr>
            <a:grpSpLocks noChangeAspect="1"/>
          </p:cNvGrpSpPr>
          <p:nvPr/>
        </p:nvGrpSpPr>
        <p:grpSpPr>
          <a:xfrm>
            <a:off x="2165207" y="2401468"/>
            <a:ext cx="685800" cy="685800"/>
            <a:chOff x="6925169" y="4259847"/>
            <a:chExt cx="685800" cy="6858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265989-D997-3B44-13CB-0793C4DF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25169" y="4259847"/>
              <a:ext cx="685800" cy="6858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9D5EF3B-4A6B-32C0-772E-FA0248460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31753" y="4259847"/>
              <a:ext cx="462915" cy="6858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88B39D-2CD7-9959-87F4-9B1F20DB1A8B}"/>
              </a:ext>
            </a:extLst>
          </p:cNvPr>
          <p:cNvGrpSpPr>
            <a:grpSpLocks noChangeAspect="1"/>
          </p:cNvGrpSpPr>
          <p:nvPr/>
        </p:nvGrpSpPr>
        <p:grpSpPr>
          <a:xfrm>
            <a:off x="2165207" y="3566839"/>
            <a:ext cx="691625" cy="685800"/>
            <a:chOff x="3412631" y="1910349"/>
            <a:chExt cx="691625" cy="68580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799278C-3C62-F2CC-46A5-07CFCC5AB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2631" y="1910349"/>
              <a:ext cx="685800" cy="6858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807FC8-6B20-7341-8314-5DA3793F0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18456" y="1993272"/>
              <a:ext cx="685800" cy="519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32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mdstaff.com/images/md-staff-suite-devices.png">
            <a:extLst>
              <a:ext uri="{FF2B5EF4-FFF2-40B4-BE49-F238E27FC236}">
                <a16:creationId xmlns:a16="http://schemas.microsoft.com/office/drawing/2014/main" id="{8ED53CFA-25CE-5331-BE83-F657226A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r="15151" b="-1"/>
          <a:stretch/>
        </p:blipFill>
        <p:spPr bwMode="auto">
          <a:xfrm>
            <a:off x="5033278" y="460512"/>
            <a:ext cx="6700409" cy="5237905"/>
          </a:xfrm>
          <a:prstGeom prst="roundRect">
            <a:avLst>
              <a:gd name="adj" fmla="val 4489"/>
            </a:avLst>
          </a:prstGeom>
          <a:solidFill>
            <a:srgbClr val="FFFFFF"/>
          </a:solidFill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A5B2E1-3AE2-8889-7FF4-549CD2E7E733}"/>
              </a:ext>
            </a:extLst>
          </p:cNvPr>
          <p:cNvSpPr txBox="1">
            <a:spLocks/>
          </p:cNvSpPr>
          <p:nvPr/>
        </p:nvSpPr>
        <p:spPr>
          <a:xfrm>
            <a:off x="461278" y="1371599"/>
            <a:ext cx="3755720" cy="5029200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MD-Staff, ASM's flagship product, is a powerful credentialing solution designed to streamline and automate the credentialing and privileging processes, enhancing efficiency and compliance for healthcare organizations.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Primary Source Verifications 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Streamlines Workflows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Expansive Reporting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Real-Time Database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User-Friendly</a:t>
            </a:r>
          </a:p>
          <a:p>
            <a:pPr marL="274320">
              <a:buClr>
                <a:schemeClr val="bg1"/>
              </a:buClr>
            </a:pPr>
            <a:endParaRPr lang="en-US" sz="1600" b="1" dirty="0">
              <a:solidFill>
                <a:schemeClr val="bg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311DF-0D0C-9E74-F2F5-DCDDF76E4E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9F3CDA4-207D-EA26-51E0-C2ACFEAC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69" y="699911"/>
            <a:ext cx="2563313" cy="5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B9353B2-8A96-2A74-4894-513674BD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48B9AEB-20E6-331F-DC10-B80B20D448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DBD9B-0AC1-759D-BD00-9B237B4C87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727164-E64E-2F15-5429-77BE9D1FD13E}"/>
              </a:ext>
            </a:extLst>
          </p:cNvPr>
          <p:cNvSpPr txBox="1">
            <a:spLocks/>
          </p:cNvSpPr>
          <p:nvPr/>
        </p:nvSpPr>
        <p:spPr>
          <a:xfrm>
            <a:off x="455054" y="1435608"/>
            <a:ext cx="5063243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MD-Staff's Managed Care / Enrollment solution will boost payer outcomes with our automated provider solution, simultaneously cutting costs, expediting plan participation, and saving valuable time.</a:t>
            </a:r>
          </a:p>
          <a:p>
            <a:pPr>
              <a:lnSpc>
                <a:spcPct val="105000"/>
              </a:lnSpc>
            </a:pPr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  <a:endParaRPr lang="en-US" sz="16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Seamless Populate Insurance Applications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Enrollment Tracking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Plan Participation Management 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Customizable Checklist</a:t>
            </a:r>
          </a:p>
          <a:p>
            <a:pPr>
              <a:lnSpc>
                <a:spcPct val="105000"/>
              </a:lnSpc>
            </a:pPr>
            <a:endParaRPr lang="en-US" sz="13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D3F3B91-4297-992C-84B3-B969DE5A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51" r="12480" b="-1"/>
          <a:stretch/>
        </p:blipFill>
        <p:spPr>
          <a:xfrm>
            <a:off x="6096000" y="460510"/>
            <a:ext cx="5639701" cy="5318498"/>
          </a:xfrm>
          <a:prstGeom prst="roundRect">
            <a:avLst>
              <a:gd name="adj" fmla="val 3870"/>
            </a:avLst>
          </a:prstGeom>
          <a:noFill/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9BB64B-3B9C-3818-B344-C75C7AB7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3" y="460509"/>
            <a:ext cx="5247375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115A06C-FFEE-B6D2-E8E9-71CDF830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10ED7E9-719F-6D5B-59A3-2D69D0AE17F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119C1-4323-FF47-CEF7-20B54B2837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3D874-1CA4-1A40-BF2A-2301B0B7E9C9}"/>
              </a:ext>
            </a:extLst>
          </p:cNvPr>
          <p:cNvSpPr txBox="1">
            <a:spLocks/>
          </p:cNvSpPr>
          <p:nvPr/>
        </p:nvSpPr>
        <p:spPr>
          <a:xfrm>
            <a:off x="455054" y="1435608"/>
            <a:ext cx="5184648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E-Priv is your gateway to real-time, online provider privilege distribution. Engineered to streamline the lengthy process of sharing and publishing clinical privileging reports, removing the need for printing.</a:t>
            </a:r>
          </a:p>
          <a:p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Read-Only Access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Customizable End-User Security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Robust Search Options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Curated Displays</a:t>
            </a:r>
          </a:p>
          <a:p>
            <a:endParaRPr lang="en-US" sz="1600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7" name="Picture 4" descr="https://www.mdstaff.com/images/epriv-screenshot.png">
            <a:extLst>
              <a:ext uri="{FF2B5EF4-FFF2-40B4-BE49-F238E27FC236}">
                <a16:creationId xmlns:a16="http://schemas.microsoft.com/office/drawing/2014/main" id="{9E8AE577-3F82-C010-28F0-A763AB51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8" b="2"/>
          <a:stretch/>
        </p:blipFill>
        <p:spPr bwMode="auto">
          <a:xfrm>
            <a:off x="6096000" y="460510"/>
            <a:ext cx="5639701" cy="5318498"/>
          </a:xfrm>
          <a:prstGeom prst="roundRect">
            <a:avLst>
              <a:gd name="adj" fmla="val 3870"/>
            </a:avLst>
          </a:prstGeom>
          <a:solidFill>
            <a:srgbClr val="FFFFFF"/>
          </a:solidFill>
          <a:ln w="12700">
            <a:noFill/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002C13-5406-BDEC-242F-0B0F5927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21" y="539396"/>
            <a:ext cx="1731555" cy="3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53D3F5-9317-7702-EEAD-63C9F14FD924}"/>
              </a:ext>
            </a:extLst>
          </p:cNvPr>
          <p:cNvSpPr txBox="1">
            <a:spLocks/>
          </p:cNvSpPr>
          <p:nvPr/>
        </p:nvSpPr>
        <p:spPr>
          <a:xfrm>
            <a:off x="455053" y="1435608"/>
            <a:ext cx="4256795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MD-App is designed to eliminate this manual process by allowing the providers to fill out the application online. </a:t>
            </a:r>
          </a:p>
          <a:p>
            <a:pPr>
              <a:spcAft>
                <a:spcPts val="600"/>
              </a:spcAft>
            </a:pPr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Seamlessly Integrates MD-Staff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Dynamic Tracking Dashboard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Single-Source Database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Payment Processing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EC126EE-9133-72ED-D49B-33DC38FB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1" t="-1515" r="20154" b="1517"/>
          <a:stretch/>
        </p:blipFill>
        <p:spPr>
          <a:xfrm>
            <a:off x="4830772" y="1435608"/>
            <a:ext cx="6906176" cy="4343400"/>
          </a:xfrm>
          <a:prstGeom prst="roundRect">
            <a:avLst>
              <a:gd name="adj" fmla="val 4969"/>
            </a:avLst>
          </a:prstGeom>
          <a:noFill/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8CA5C38-7FD8-D06D-79B2-24F7CA2F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Date Placeholder 5">
            <a:extLst>
              <a:ext uri="{FF2B5EF4-FFF2-40B4-BE49-F238E27FC236}">
                <a16:creationId xmlns:a16="http://schemas.microsoft.com/office/drawing/2014/main" id="{CAA755CA-8751-E6BA-A49A-9952AFDD9E0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D2350-8E8F-4570-1AA8-FE3511C1F6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27B2DC-B09D-EAB0-1BC5-9924629C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72" y="462519"/>
            <a:ext cx="2523117" cy="5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729A4-3E69-3554-5362-BB2BAD54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597F5B04-B2AE-0F06-C520-B1CFE6BF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4" r="20570" b="1221"/>
          <a:stretch/>
        </p:blipFill>
        <p:spPr>
          <a:xfrm>
            <a:off x="455054" y="1435608"/>
            <a:ext cx="6677266" cy="4343400"/>
          </a:xfrm>
          <a:prstGeom prst="roundRect">
            <a:avLst>
              <a:gd name="adj" fmla="val 4969"/>
            </a:avLst>
          </a:prstGeom>
          <a:noFill/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1F266E-1E0A-0971-AA0D-F13C07764F5A}"/>
              </a:ext>
            </a:extLst>
          </p:cNvPr>
          <p:cNvSpPr txBox="1">
            <a:spLocks/>
          </p:cNvSpPr>
          <p:nvPr/>
        </p:nvSpPr>
        <p:spPr>
          <a:xfrm>
            <a:off x="7474226" y="1435608"/>
            <a:ext cx="4262721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MD-Staff Passport™ pre-populates the provider's application automatically with verified information from secure sources. </a:t>
            </a:r>
          </a:p>
          <a:p>
            <a:endParaRPr lang="en-US" sz="16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9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Provider’s Digital Profile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Reduce Onboarding Timeframe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Securely Stored Data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Sources include DEA, CDS, State Licenses, NPPES, MD-Query, CMS, AMA, ABMS, and Checksome™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3AE948D-F245-7B66-5364-DA5FB2FA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2E78F52E-8235-6B4B-4DE1-A5073A932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BDB3-5D3B-6F54-F223-F2CAAE4267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5EEB164B-6C07-A7AC-E149-8E440C7E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35" y="329302"/>
            <a:ext cx="2427991" cy="7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2A8DF9-8346-325D-1D51-16D0623B4479}"/>
              </a:ext>
            </a:extLst>
          </p:cNvPr>
          <p:cNvSpPr txBox="1">
            <a:spLocks/>
          </p:cNvSpPr>
          <p:nvPr/>
        </p:nvSpPr>
        <p:spPr>
          <a:xfrm>
            <a:off x="369993" y="1435608"/>
            <a:ext cx="4244537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Virtual Committee is meticulously created with collaboration at its core. Streamline reviews of credentialing files, peer reviews, and case reviews simply and digitally.</a:t>
            </a:r>
          </a:p>
          <a:p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Interactive Workflows &amp; Worksheets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Intuitive Dashboard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Flexible Configuration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Eliminate Paper Processing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E4676-71E8-A3E7-9E37-F6EDA41D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" r="24253" b="1"/>
          <a:stretch/>
        </p:blipFill>
        <p:spPr>
          <a:xfrm>
            <a:off x="4759937" y="1435608"/>
            <a:ext cx="6982076" cy="4343400"/>
          </a:xfrm>
          <a:prstGeom prst="roundRect">
            <a:avLst>
              <a:gd name="adj" fmla="val 4969"/>
            </a:avLst>
          </a:prstGeom>
          <a:noFill/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967F88-0267-539B-504D-40733C84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49B56369-32D1-C5AD-3B04-6B28D681D46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7D4F-C81A-A752-2115-CBCE47E4B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80FB8-BCA0-D3FC-1B92-190972B4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61" y="468956"/>
            <a:ext cx="4581939" cy="3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0AB2C0-E0D9-6BA9-5279-DBC8AFA3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17"/>
          <a:stretch/>
        </p:blipFill>
        <p:spPr>
          <a:xfrm>
            <a:off x="5033278" y="460512"/>
            <a:ext cx="6700409" cy="5237905"/>
          </a:xfrm>
          <a:prstGeom prst="roundRect">
            <a:avLst>
              <a:gd name="adj" fmla="val 4489"/>
            </a:avLst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B2630-F72F-2B91-6433-2EBA2DAF4AFA}"/>
              </a:ext>
            </a:extLst>
          </p:cNvPr>
          <p:cNvSpPr txBox="1"/>
          <p:nvPr/>
        </p:nvSpPr>
        <p:spPr>
          <a:xfrm>
            <a:off x="371826" y="1371600"/>
            <a:ext cx="3782731" cy="5029200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600" dirty="0">
              <a:solidFill>
                <a:schemeClr val="bg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MD-Query is a secure, web-based application maintained by ASM that allows Medical Staff Professionals to quickly and economically create their own online verification system.</a:t>
            </a: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Seamlessly Sync MD-Staff Records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Automatic Verification Letters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Dedicated Website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Enhanced Data Protection</a:t>
            </a: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595EF-497E-8A80-4122-75BDF68ADC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10" name="Picture 9" descr="A white circle with a white line&#10;&#10;Description automatically generated with medium confidence">
            <a:extLst>
              <a:ext uri="{FF2B5EF4-FFF2-40B4-BE49-F238E27FC236}">
                <a16:creationId xmlns:a16="http://schemas.microsoft.com/office/drawing/2014/main" id="{C2E3B536-36F5-9787-0650-79905A86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1" y="786699"/>
            <a:ext cx="2892010" cy="5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98247-8EDE-4D29-D88B-16E73058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604F55-075F-2745-6420-28E534672A23}"/>
              </a:ext>
            </a:extLst>
          </p:cNvPr>
          <p:cNvSpPr txBox="1">
            <a:spLocks/>
          </p:cNvSpPr>
          <p:nvPr/>
        </p:nvSpPr>
        <p:spPr>
          <a:xfrm>
            <a:off x="369993" y="1435608"/>
            <a:ext cx="4244537" cy="4343400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  <p:txBody>
          <a:bodyPr vert="horz" lIns="228600" tIns="228600" rIns="228600" bIns="2286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 stand-alone web application delivering provider performance data and analysis for hospitals and healthcare systems.</a:t>
            </a:r>
          </a:p>
          <a:p>
            <a:endParaRPr lang="en-US" sz="16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r>
              <a:rPr lang="en-US" sz="18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Features</a:t>
            </a:r>
            <a:endParaRPr lang="en-US" sz="12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Customizable Solutions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Data-Driven Design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Cross-Platform Optimization</a:t>
            </a:r>
          </a:p>
          <a:p>
            <a:pPr marL="560070" indent="-285750">
              <a:spcBef>
                <a:spcPts val="400"/>
              </a:spcBef>
              <a:buClr>
                <a:srgbClr val="99BE9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Web-Based Efficiency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B512F-C48A-F414-0EA5-CE9BE9C9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28" b="8528"/>
          <a:stretch/>
        </p:blipFill>
        <p:spPr>
          <a:xfrm>
            <a:off x="4759937" y="1435608"/>
            <a:ext cx="6982076" cy="4343400"/>
          </a:xfrm>
          <a:prstGeom prst="roundRect">
            <a:avLst>
              <a:gd name="adj" fmla="val 4969"/>
            </a:avLst>
          </a:prstGeom>
          <a:noFill/>
          <a:ln w="12700">
            <a:solidFill>
              <a:schemeClr val="accent5"/>
            </a:solidFill>
          </a:ln>
          <a:effectLst>
            <a:outerShdw blurRad="254000" dist="63500" dir="2700000" algn="tl" rotWithShape="0">
              <a:schemeClr val="tx2">
                <a:alpha val="25000"/>
              </a:schemeClr>
            </a:outerShdw>
          </a:effec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3001CA7-0C67-A161-CBB7-61158D68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2655" y="6175655"/>
            <a:ext cx="3959352" cy="68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89A34F69-660C-92EC-5084-20EFAE5C3B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2208" y="6172200"/>
            <a:ext cx="1371600" cy="6888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15457-076A-86F0-97B0-2DA0C1D62D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49000" y="6168746"/>
            <a:ext cx="685800" cy="685800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50D655-7CE2-4848-A775-DA723229FB8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6E6D7-94DD-8280-B9CB-7921CEAE11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5123" y="468956"/>
            <a:ext cx="2754415" cy="4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47770"/>
      </p:ext>
    </p:extLst>
  </p:cSld>
  <p:clrMapOvr>
    <a:masterClrMapping/>
  </p:clrMapOvr>
</p:sld>
</file>

<file path=ppt/theme/theme1.xml><?xml version="1.0" encoding="utf-8"?>
<a:theme xmlns:a="http://schemas.openxmlformats.org/drawingml/2006/main" name="MD-Staff">
  <a:themeElements>
    <a:clrScheme name="MD-Staff">
      <a:dk1>
        <a:srgbClr val="000000"/>
      </a:dk1>
      <a:lt1>
        <a:srgbClr val="FFFFFF"/>
      </a:lt1>
      <a:dk2>
        <a:srgbClr val="6F6F6F"/>
      </a:dk2>
      <a:lt2>
        <a:srgbClr val="EEF6F5"/>
      </a:lt2>
      <a:accent1>
        <a:srgbClr val="1B2F46"/>
      </a:accent1>
      <a:accent2>
        <a:srgbClr val="F8991C"/>
      </a:accent2>
      <a:accent3>
        <a:srgbClr val="FFEA97"/>
      </a:accent3>
      <a:accent4>
        <a:srgbClr val="8CB89F"/>
      </a:accent4>
      <a:accent5>
        <a:srgbClr val="55B1CB"/>
      </a:accent5>
      <a:accent6>
        <a:srgbClr val="006699"/>
      </a:accent6>
      <a:hlink>
        <a:srgbClr val="006B0D"/>
      </a:hlink>
      <a:folHlink>
        <a:srgbClr val="3939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-Staff_Template" id="{DA856151-2E16-964A-8161-114FAB7B38A9}" vid="{8285134B-C3A8-2F4A-B8EC-F2B40428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MD-Staff</Template>
  <TotalTime>13607</TotalTime>
  <Words>358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Open Sans SemiBold</vt:lpstr>
      <vt:lpstr>Mulish ExtraBold</vt:lpstr>
      <vt:lpstr>Open Sans</vt:lpstr>
      <vt:lpstr>Mulish</vt:lpstr>
      <vt:lpstr>Calibri</vt:lpstr>
      <vt:lpstr>MD-Staff</vt:lpstr>
      <vt:lpstr>MD-Staff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Reach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Caputo</dc:creator>
  <cp:lastModifiedBy>Rebecca Paredez</cp:lastModifiedBy>
  <cp:revision>86</cp:revision>
  <dcterms:created xsi:type="dcterms:W3CDTF">2024-06-27T19:36:12Z</dcterms:created>
  <dcterms:modified xsi:type="dcterms:W3CDTF">2025-01-31T20:33:48Z</dcterms:modified>
</cp:coreProperties>
</file>